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handoutMasterIdLst>
    <p:handoutMasterId r:id="rId18"/>
  </p:handoutMasterIdLst>
  <p:sldIdLst>
    <p:sldId id="3841" r:id="rId5"/>
    <p:sldId id="3847" r:id="rId6"/>
    <p:sldId id="368" r:id="rId7"/>
    <p:sldId id="363" r:id="rId8"/>
    <p:sldId id="356" r:id="rId9"/>
    <p:sldId id="366" r:id="rId10"/>
    <p:sldId id="354" r:id="rId11"/>
    <p:sldId id="365" r:id="rId12"/>
    <p:sldId id="367" r:id="rId13"/>
    <p:sldId id="357" r:id="rId14"/>
    <p:sldId id="3829" r:id="rId15"/>
    <p:sldId id="3811"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oppins" panose="000005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6385" autoAdjust="0"/>
  </p:normalViewPr>
  <p:slideViewPr>
    <p:cSldViewPr snapToGrid="0">
      <p:cViewPr varScale="1">
        <p:scale>
          <a:sx n="98" d="100"/>
          <a:sy n="98" d="100"/>
        </p:scale>
        <p:origin x="324" y="90"/>
      </p:cViewPr>
      <p:guideLst>
        <p:guide pos="3888"/>
        <p:guide orient="horz" pos="2136"/>
      </p:guideLst>
    </p:cSldViewPr>
  </p:slideViewPr>
  <p:outlineViewPr>
    <p:cViewPr>
      <p:scale>
        <a:sx n="33" d="100"/>
        <a:sy n="33" d="100"/>
      </p:scale>
      <p:origin x="0" y="-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https://www.etsi.org/standards-search#page=1&amp;search=emergency&amp;title=1&amp;etsiNumber=1&amp;content=1&amp;version=0&amp;onApproval=1&amp;published=1&amp;historical=1&amp;startDate=1988-01-15&amp;harmonized=0&amp;keyword=&amp;TB=658&amp;stdType=&amp;frequency=&amp;mandate=&amp;collection=&amp;sort=3"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etsi.org/standards-search#page=1&amp;search=emergency&amp;title=1&amp;etsiNumber=1&amp;content=1&amp;version=0&amp;onApproval=1&amp;published=1&amp;historical=1&amp;startDate=1988-01-15&amp;harmonized=0&amp;keyword=&amp;TB=658&amp;stdType=&amp;frequency=&amp;mandate=&amp;collection=&amp;sort=3"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D2E99-FE46-4B13-8E49-C2B876506D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753EFF-9FB8-4332-95AB-4E83098A0A31}">
      <dgm:prSet/>
      <dgm:spPr/>
      <dgm:t>
        <a:bodyPr/>
        <a:lstStyle/>
        <a:p>
          <a:pPr>
            <a:lnSpc>
              <a:spcPct val="100000"/>
            </a:lnSpc>
          </a:pPr>
          <a:r>
            <a:rPr lang="en-GB" b="0" i="0" baseline="0"/>
            <a:t>EMTEL Officials</a:t>
          </a:r>
          <a:endParaRPr lang="en-US"/>
        </a:p>
      </dgm:t>
    </dgm:pt>
    <dgm:pt modelId="{A4B19FC8-B2B5-47DF-A808-4549A5725DA9}" type="parTrans" cxnId="{B92781C5-E9FE-4FDF-A19A-A75D77AC60F1}">
      <dgm:prSet/>
      <dgm:spPr/>
      <dgm:t>
        <a:bodyPr/>
        <a:lstStyle/>
        <a:p>
          <a:endParaRPr lang="en-US"/>
        </a:p>
      </dgm:t>
    </dgm:pt>
    <dgm:pt modelId="{CFED7B94-81A9-45E7-AE28-62B7022727DB}" type="sibTrans" cxnId="{B92781C5-E9FE-4FDF-A19A-A75D77AC60F1}">
      <dgm:prSet/>
      <dgm:spPr/>
      <dgm:t>
        <a:bodyPr/>
        <a:lstStyle/>
        <a:p>
          <a:endParaRPr lang="en-US"/>
        </a:p>
      </dgm:t>
    </dgm:pt>
    <dgm:pt modelId="{9F2EC825-2A4E-4AE2-9E24-944FFD011013}">
      <dgm:prSet custT="1"/>
      <dgm:spPr/>
      <dgm:t>
        <a:bodyPr/>
        <a:lstStyle/>
        <a:p>
          <a:pPr>
            <a:lnSpc>
              <a:spcPct val="100000"/>
            </a:lnSpc>
          </a:pPr>
          <a:r>
            <a:rPr lang="en-GB" sz="1400" b="0" i="0" baseline="0" dirty="0"/>
            <a:t>Chair:  Cristina Lumbreras (EENA), since October 2019</a:t>
          </a:r>
          <a:endParaRPr lang="en-US" sz="1400" dirty="0"/>
        </a:p>
      </dgm:t>
    </dgm:pt>
    <dgm:pt modelId="{F4727547-BBDC-4333-9769-0B47C04BC99A}" type="parTrans" cxnId="{2E9E848C-5EF5-4AA0-982D-FF91D0641CC1}">
      <dgm:prSet/>
      <dgm:spPr/>
      <dgm:t>
        <a:bodyPr/>
        <a:lstStyle/>
        <a:p>
          <a:endParaRPr lang="en-US"/>
        </a:p>
      </dgm:t>
    </dgm:pt>
    <dgm:pt modelId="{C7F44A35-57B8-4A3D-A4A1-DD20D74832F1}" type="sibTrans" cxnId="{2E9E848C-5EF5-4AA0-982D-FF91D0641CC1}">
      <dgm:prSet/>
      <dgm:spPr/>
      <dgm:t>
        <a:bodyPr/>
        <a:lstStyle/>
        <a:p>
          <a:endParaRPr lang="en-US"/>
        </a:p>
      </dgm:t>
    </dgm:pt>
    <dgm:pt modelId="{88B8D8A6-344E-4ABD-9731-DB31A6260EA6}">
      <dgm:prSet custT="1"/>
      <dgm:spPr/>
      <dgm:t>
        <a:bodyPr/>
        <a:lstStyle/>
        <a:p>
          <a:pPr>
            <a:lnSpc>
              <a:spcPct val="100000"/>
            </a:lnSpc>
          </a:pPr>
          <a:r>
            <a:rPr lang="en-GB" sz="1400" b="0" i="0" baseline="0" dirty="0"/>
            <a:t>Vice Chair: Peter Sanders (one2many), since October 2019</a:t>
          </a:r>
          <a:endParaRPr lang="en-US" sz="1400" dirty="0"/>
        </a:p>
      </dgm:t>
    </dgm:pt>
    <dgm:pt modelId="{B7DAD99F-DA1B-4567-9FEC-51D7E9E62039}" type="parTrans" cxnId="{B39FD7C8-EB56-4EB5-9A7A-EE4DE6E1B4EE}">
      <dgm:prSet/>
      <dgm:spPr/>
      <dgm:t>
        <a:bodyPr/>
        <a:lstStyle/>
        <a:p>
          <a:endParaRPr lang="en-US"/>
        </a:p>
      </dgm:t>
    </dgm:pt>
    <dgm:pt modelId="{D335AA8F-A15D-4611-AFA3-3A06BA4A8B8D}" type="sibTrans" cxnId="{B39FD7C8-EB56-4EB5-9A7A-EE4DE6E1B4EE}">
      <dgm:prSet/>
      <dgm:spPr/>
      <dgm:t>
        <a:bodyPr/>
        <a:lstStyle/>
        <a:p>
          <a:endParaRPr lang="en-US"/>
        </a:p>
      </dgm:t>
    </dgm:pt>
    <dgm:pt modelId="{8E44C14D-0090-4E8F-B22A-CF5505B4A2ED}">
      <dgm:prSet/>
      <dgm:spPr/>
      <dgm:t>
        <a:bodyPr/>
        <a:lstStyle/>
        <a:p>
          <a:pPr>
            <a:lnSpc>
              <a:spcPct val="100000"/>
            </a:lnSpc>
          </a:pPr>
          <a:r>
            <a:rPr lang="en-GB" b="0" i="0" baseline="0" dirty="0"/>
            <a:t>EMTEL stakeholders</a:t>
          </a:r>
          <a:endParaRPr lang="en-US" dirty="0"/>
        </a:p>
      </dgm:t>
    </dgm:pt>
    <dgm:pt modelId="{7088FDE1-39D6-4E41-A4E5-0C749E974044}" type="parTrans" cxnId="{F1E2A87D-4FFA-40CE-A3E4-5878C57A5AF4}">
      <dgm:prSet/>
      <dgm:spPr/>
      <dgm:t>
        <a:bodyPr/>
        <a:lstStyle/>
        <a:p>
          <a:endParaRPr lang="en-US"/>
        </a:p>
      </dgm:t>
    </dgm:pt>
    <dgm:pt modelId="{8735E640-9750-4146-9DE2-CB85154643C0}" type="sibTrans" cxnId="{F1E2A87D-4FFA-40CE-A3E4-5878C57A5AF4}">
      <dgm:prSet/>
      <dgm:spPr/>
      <dgm:t>
        <a:bodyPr/>
        <a:lstStyle/>
        <a:p>
          <a:endParaRPr lang="en-US"/>
        </a:p>
      </dgm:t>
    </dgm:pt>
    <dgm:pt modelId="{DA12A5C9-C365-4248-9408-7C8781747426}">
      <dgm:prSet/>
      <dgm:spPr/>
      <dgm:t>
        <a:bodyPr/>
        <a:lstStyle/>
        <a:p>
          <a:pPr>
            <a:lnSpc>
              <a:spcPct val="100000"/>
            </a:lnSpc>
          </a:pPr>
          <a:r>
            <a:rPr lang="en-US" dirty="0"/>
            <a:t>Mobile network operators</a:t>
          </a:r>
        </a:p>
      </dgm:t>
    </dgm:pt>
    <dgm:pt modelId="{3C887449-F7C4-4161-9287-CF5E11866BCC}" type="parTrans" cxnId="{3E4F8105-07DB-42CB-B282-B02CCAB5F0CE}">
      <dgm:prSet/>
      <dgm:spPr/>
      <dgm:t>
        <a:bodyPr/>
        <a:lstStyle/>
        <a:p>
          <a:endParaRPr lang="en-US"/>
        </a:p>
      </dgm:t>
    </dgm:pt>
    <dgm:pt modelId="{C1E5647E-9940-421A-893B-5676E86DBC6E}" type="sibTrans" cxnId="{3E4F8105-07DB-42CB-B282-B02CCAB5F0CE}">
      <dgm:prSet/>
      <dgm:spPr/>
      <dgm:t>
        <a:bodyPr/>
        <a:lstStyle/>
        <a:p>
          <a:endParaRPr lang="en-US"/>
        </a:p>
      </dgm:t>
    </dgm:pt>
    <dgm:pt modelId="{308387C3-A44D-419B-AB0B-D98F2F263796}">
      <dgm:prSet/>
      <dgm:spPr/>
      <dgm:t>
        <a:bodyPr/>
        <a:lstStyle/>
        <a:p>
          <a:pPr>
            <a:lnSpc>
              <a:spcPct val="100000"/>
            </a:lnSpc>
          </a:pPr>
          <a:r>
            <a:rPr lang="en-US" dirty="0"/>
            <a:t>Manufacturers</a:t>
          </a:r>
        </a:p>
      </dgm:t>
    </dgm:pt>
    <dgm:pt modelId="{81F24AF8-E43B-437E-A722-826818B263A1}" type="parTrans" cxnId="{5DBF779A-5C8B-4107-9276-BC537E57E586}">
      <dgm:prSet/>
      <dgm:spPr/>
      <dgm:t>
        <a:bodyPr/>
        <a:lstStyle/>
        <a:p>
          <a:endParaRPr lang="en-US"/>
        </a:p>
      </dgm:t>
    </dgm:pt>
    <dgm:pt modelId="{B9E5F23A-E966-4E4A-ACAF-63A8C9579421}" type="sibTrans" cxnId="{5DBF779A-5C8B-4107-9276-BC537E57E586}">
      <dgm:prSet/>
      <dgm:spPr/>
      <dgm:t>
        <a:bodyPr/>
        <a:lstStyle/>
        <a:p>
          <a:endParaRPr lang="en-US"/>
        </a:p>
      </dgm:t>
    </dgm:pt>
    <dgm:pt modelId="{65985CB3-3ADD-4847-BCA8-9E1F0C931DEB}">
      <dgm:prSet/>
      <dgm:spPr/>
      <dgm:t>
        <a:bodyPr/>
        <a:lstStyle/>
        <a:p>
          <a:pPr>
            <a:lnSpc>
              <a:spcPct val="100000"/>
            </a:lnSpc>
          </a:pPr>
          <a:r>
            <a:rPr lang="en-US" dirty="0"/>
            <a:t>Service providers</a:t>
          </a:r>
        </a:p>
      </dgm:t>
    </dgm:pt>
    <dgm:pt modelId="{84286AD3-0B3A-45D9-8CC5-E37CE2F2552F}" type="parTrans" cxnId="{1C395CC3-9201-4951-A532-5652C7B13FE4}">
      <dgm:prSet/>
      <dgm:spPr/>
      <dgm:t>
        <a:bodyPr/>
        <a:lstStyle/>
        <a:p>
          <a:endParaRPr lang="en-US"/>
        </a:p>
      </dgm:t>
    </dgm:pt>
    <dgm:pt modelId="{923C78FE-5B9B-4BE7-AA01-48FD8947B438}" type="sibTrans" cxnId="{1C395CC3-9201-4951-A532-5652C7B13FE4}">
      <dgm:prSet/>
      <dgm:spPr/>
      <dgm:t>
        <a:bodyPr/>
        <a:lstStyle/>
        <a:p>
          <a:endParaRPr lang="en-US"/>
        </a:p>
      </dgm:t>
    </dgm:pt>
    <dgm:pt modelId="{0EA839A0-0316-41FC-B14F-7CFE6EA1F9AC}">
      <dgm:prSet/>
      <dgm:spPr/>
      <dgm:t>
        <a:bodyPr/>
        <a:lstStyle/>
        <a:p>
          <a:pPr>
            <a:lnSpc>
              <a:spcPct val="100000"/>
            </a:lnSpc>
          </a:pPr>
          <a:r>
            <a:rPr lang="en-US" dirty="0"/>
            <a:t>Administrations</a:t>
          </a:r>
        </a:p>
      </dgm:t>
    </dgm:pt>
    <dgm:pt modelId="{90C1DC76-02E5-48C3-B5DA-12217E302040}" type="parTrans" cxnId="{54B18745-5B9F-46D0-9A72-10D8F7DCCCB6}">
      <dgm:prSet/>
      <dgm:spPr/>
      <dgm:t>
        <a:bodyPr/>
        <a:lstStyle/>
        <a:p>
          <a:endParaRPr lang="en-US"/>
        </a:p>
      </dgm:t>
    </dgm:pt>
    <dgm:pt modelId="{28818946-3F33-4A2C-8315-1688E24C3E3A}" type="sibTrans" cxnId="{54B18745-5B9F-46D0-9A72-10D8F7DCCCB6}">
      <dgm:prSet/>
      <dgm:spPr/>
      <dgm:t>
        <a:bodyPr/>
        <a:lstStyle/>
        <a:p>
          <a:endParaRPr lang="en-US"/>
        </a:p>
      </dgm:t>
    </dgm:pt>
    <dgm:pt modelId="{A5ADD5E3-568A-4CBC-9F0D-89EF35FDBCF1}">
      <dgm:prSet/>
      <dgm:spPr/>
      <dgm:t>
        <a:bodyPr/>
        <a:lstStyle/>
        <a:p>
          <a:pPr>
            <a:lnSpc>
              <a:spcPct val="100000"/>
            </a:lnSpc>
          </a:pPr>
          <a:r>
            <a:rPr lang="en-GB" b="0" i="0" baseline="0" dirty="0"/>
            <a:t>Users’ associations</a:t>
          </a:r>
          <a:endParaRPr lang="en-US" dirty="0"/>
        </a:p>
      </dgm:t>
    </dgm:pt>
    <dgm:pt modelId="{4346A01F-FA36-4712-ADA1-5048400C4318}" type="parTrans" cxnId="{FE9BC5B6-7896-41A9-9B71-9F8240A17715}">
      <dgm:prSet/>
      <dgm:spPr/>
      <dgm:t>
        <a:bodyPr/>
        <a:lstStyle/>
        <a:p>
          <a:endParaRPr lang="en-US"/>
        </a:p>
      </dgm:t>
    </dgm:pt>
    <dgm:pt modelId="{AFA979F9-D801-4764-B0EF-34FBEBEF7028}" type="sibTrans" cxnId="{FE9BC5B6-7896-41A9-9B71-9F8240A17715}">
      <dgm:prSet/>
      <dgm:spPr/>
      <dgm:t>
        <a:bodyPr/>
        <a:lstStyle/>
        <a:p>
          <a:endParaRPr lang="en-US"/>
        </a:p>
      </dgm:t>
    </dgm:pt>
    <dgm:pt modelId="{25E3785F-0235-4723-A699-9B90C147739D}">
      <dgm:prSet/>
      <dgm:spPr/>
      <dgm:t>
        <a:bodyPr/>
        <a:lstStyle/>
        <a:p>
          <a:pPr>
            <a:lnSpc>
              <a:spcPct val="100000"/>
            </a:lnSpc>
          </a:pPr>
          <a:r>
            <a:rPr lang="en-GB" b="0" i="0" baseline="0" dirty="0"/>
            <a:t>EMTEL publications are available </a:t>
          </a:r>
          <a:r>
            <a:rPr lang="en-GB" b="0" i="0" baseline="0" dirty="0">
              <a:hlinkClick xmlns:r="http://schemas.openxmlformats.org/officeDocument/2006/relationships" r:id="rId1"/>
            </a:rPr>
            <a:t>here</a:t>
          </a:r>
          <a:endParaRPr lang="en-US" dirty="0"/>
        </a:p>
      </dgm:t>
    </dgm:pt>
    <dgm:pt modelId="{FC345CB6-B2E6-42E7-B86B-CFCF0AF4AEDA}" type="parTrans" cxnId="{26CDBBB1-20B2-4527-8796-D99FEA3E6582}">
      <dgm:prSet/>
      <dgm:spPr/>
      <dgm:t>
        <a:bodyPr/>
        <a:lstStyle/>
        <a:p>
          <a:endParaRPr lang="en-US"/>
        </a:p>
      </dgm:t>
    </dgm:pt>
    <dgm:pt modelId="{3CC8BD5F-2C3D-4AC7-9110-5ABF3A962E6F}" type="sibTrans" cxnId="{26CDBBB1-20B2-4527-8796-D99FEA3E6582}">
      <dgm:prSet/>
      <dgm:spPr/>
      <dgm:t>
        <a:bodyPr/>
        <a:lstStyle/>
        <a:p>
          <a:endParaRPr lang="en-US"/>
        </a:p>
      </dgm:t>
    </dgm:pt>
    <dgm:pt modelId="{38A559AD-E749-442D-AE56-1D1187C749FE}" type="pres">
      <dgm:prSet presAssocID="{4A0D2E99-FE46-4B13-8E49-C2B876506D25}" presName="root" presStyleCnt="0">
        <dgm:presLayoutVars>
          <dgm:dir/>
          <dgm:resizeHandles val="exact"/>
        </dgm:presLayoutVars>
      </dgm:prSet>
      <dgm:spPr/>
    </dgm:pt>
    <dgm:pt modelId="{5206CAC8-ABE7-405F-B5BE-457CE8D4319B}" type="pres">
      <dgm:prSet presAssocID="{EC753EFF-9FB8-4332-95AB-4E83098A0A31}" presName="compNode" presStyleCnt="0"/>
      <dgm:spPr/>
    </dgm:pt>
    <dgm:pt modelId="{0BC39EF0-5B08-439D-8835-606E5E73A5D7}" type="pres">
      <dgm:prSet presAssocID="{EC753EFF-9FB8-4332-95AB-4E83098A0A31}" presName="bgRect" presStyleLbl="bgShp" presStyleIdx="0" presStyleCnt="3"/>
      <dgm:spPr/>
    </dgm:pt>
    <dgm:pt modelId="{5B8DBCBE-CA73-4110-83A2-2BBABFC9DECA}" type="pres">
      <dgm:prSet presAssocID="{EC753EFF-9FB8-4332-95AB-4E83098A0A3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eunión"/>
        </a:ext>
      </dgm:extLst>
    </dgm:pt>
    <dgm:pt modelId="{A2BA3A11-995E-435D-AC5C-EABE2805BEB3}" type="pres">
      <dgm:prSet presAssocID="{EC753EFF-9FB8-4332-95AB-4E83098A0A31}" presName="spaceRect" presStyleCnt="0"/>
      <dgm:spPr/>
    </dgm:pt>
    <dgm:pt modelId="{BB21AF58-2E5B-445F-9EA9-99C767B0EC58}" type="pres">
      <dgm:prSet presAssocID="{EC753EFF-9FB8-4332-95AB-4E83098A0A31}" presName="parTx" presStyleLbl="revTx" presStyleIdx="0" presStyleCnt="5">
        <dgm:presLayoutVars>
          <dgm:chMax val="0"/>
          <dgm:chPref val="0"/>
        </dgm:presLayoutVars>
      </dgm:prSet>
      <dgm:spPr/>
    </dgm:pt>
    <dgm:pt modelId="{5A875F05-967C-4BB1-9D57-CA261255F286}" type="pres">
      <dgm:prSet presAssocID="{EC753EFF-9FB8-4332-95AB-4E83098A0A31}" presName="desTx" presStyleLbl="revTx" presStyleIdx="1" presStyleCnt="5" custScaleX="100090">
        <dgm:presLayoutVars/>
      </dgm:prSet>
      <dgm:spPr/>
    </dgm:pt>
    <dgm:pt modelId="{949FD7A8-9761-4DF1-A957-38A123ADF803}" type="pres">
      <dgm:prSet presAssocID="{CFED7B94-81A9-45E7-AE28-62B7022727DB}" presName="sibTrans" presStyleCnt="0"/>
      <dgm:spPr/>
    </dgm:pt>
    <dgm:pt modelId="{845E0421-967A-4643-BF24-8701CADBFFE3}" type="pres">
      <dgm:prSet presAssocID="{8E44C14D-0090-4E8F-B22A-CF5505B4A2ED}" presName="compNode" presStyleCnt="0"/>
      <dgm:spPr/>
    </dgm:pt>
    <dgm:pt modelId="{78B4AD26-C0EB-4475-9807-DB5D1EE1C6B9}" type="pres">
      <dgm:prSet presAssocID="{8E44C14D-0090-4E8F-B22A-CF5505B4A2ED}" presName="bgRect" presStyleLbl="bgShp" presStyleIdx="1" presStyleCnt="3"/>
      <dgm:spPr/>
    </dgm:pt>
    <dgm:pt modelId="{DB226137-6FBD-4549-A63D-B1639AED1FFF}" type="pres">
      <dgm:prSet presAssocID="{8E44C14D-0090-4E8F-B22A-CF5505B4A2ED}"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Grupo de hombres con relleno sólido"/>
        </a:ext>
      </dgm:extLst>
    </dgm:pt>
    <dgm:pt modelId="{5EAAD392-4B89-4DA7-AC2B-6297B464B26B}" type="pres">
      <dgm:prSet presAssocID="{8E44C14D-0090-4E8F-B22A-CF5505B4A2ED}" presName="spaceRect" presStyleCnt="0"/>
      <dgm:spPr/>
    </dgm:pt>
    <dgm:pt modelId="{FF428EAA-24F8-4921-8013-468E1CFE8B39}" type="pres">
      <dgm:prSet presAssocID="{8E44C14D-0090-4E8F-B22A-CF5505B4A2ED}" presName="parTx" presStyleLbl="revTx" presStyleIdx="2" presStyleCnt="5">
        <dgm:presLayoutVars>
          <dgm:chMax val="0"/>
          <dgm:chPref val="0"/>
        </dgm:presLayoutVars>
      </dgm:prSet>
      <dgm:spPr/>
    </dgm:pt>
    <dgm:pt modelId="{DEE56B22-16A7-4C64-8D39-DF92A6920FB6}" type="pres">
      <dgm:prSet presAssocID="{8E44C14D-0090-4E8F-B22A-CF5505B4A2ED}" presName="desTx" presStyleLbl="revTx" presStyleIdx="3" presStyleCnt="5">
        <dgm:presLayoutVars/>
      </dgm:prSet>
      <dgm:spPr/>
    </dgm:pt>
    <dgm:pt modelId="{6B389CBD-4313-4A80-A361-39A358B2CB13}" type="pres">
      <dgm:prSet presAssocID="{8735E640-9750-4146-9DE2-CB85154643C0}" presName="sibTrans" presStyleCnt="0"/>
      <dgm:spPr/>
    </dgm:pt>
    <dgm:pt modelId="{567B8F53-C45F-4B28-B3D0-52CB6C43780E}" type="pres">
      <dgm:prSet presAssocID="{25E3785F-0235-4723-A699-9B90C147739D}" presName="compNode" presStyleCnt="0"/>
      <dgm:spPr/>
    </dgm:pt>
    <dgm:pt modelId="{04C4E4A5-8D1B-4CEA-B3AA-383D31996613}" type="pres">
      <dgm:prSet presAssocID="{25E3785F-0235-4723-A699-9B90C147739D}" presName="bgRect" presStyleLbl="bgShp" presStyleIdx="2" presStyleCnt="3"/>
      <dgm:spPr/>
    </dgm:pt>
    <dgm:pt modelId="{90F53E33-E3B7-400C-B9DC-2FBF19C871AC}" type="pres">
      <dgm:prSet presAssocID="{25E3785F-0235-4723-A699-9B90C147739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Papel con relleno sólido"/>
        </a:ext>
      </dgm:extLst>
    </dgm:pt>
    <dgm:pt modelId="{553317C9-3C7E-4EA3-BA53-FE5FF96B0D8F}" type="pres">
      <dgm:prSet presAssocID="{25E3785F-0235-4723-A699-9B90C147739D}" presName="spaceRect" presStyleCnt="0"/>
      <dgm:spPr/>
    </dgm:pt>
    <dgm:pt modelId="{5AB77EA8-6BB9-4068-9033-73ACCD93A5C9}" type="pres">
      <dgm:prSet presAssocID="{25E3785F-0235-4723-A699-9B90C147739D}" presName="parTx" presStyleLbl="revTx" presStyleIdx="4" presStyleCnt="5">
        <dgm:presLayoutVars>
          <dgm:chMax val="0"/>
          <dgm:chPref val="0"/>
        </dgm:presLayoutVars>
      </dgm:prSet>
      <dgm:spPr/>
    </dgm:pt>
  </dgm:ptLst>
  <dgm:cxnLst>
    <dgm:cxn modelId="{67161002-3A61-4060-B264-4BE48F61BC40}" type="presOf" srcId="{308387C3-A44D-419B-AB0B-D98F2F263796}" destId="{DEE56B22-16A7-4C64-8D39-DF92A6920FB6}" srcOrd="0" destOrd="1" presId="urn:microsoft.com/office/officeart/2018/2/layout/IconVerticalSolidList"/>
    <dgm:cxn modelId="{3E4F8105-07DB-42CB-B282-B02CCAB5F0CE}" srcId="{8E44C14D-0090-4E8F-B22A-CF5505B4A2ED}" destId="{DA12A5C9-C365-4248-9408-7C8781747426}" srcOrd="0" destOrd="0" parTransId="{3C887449-F7C4-4161-9287-CF5E11866BCC}" sibTransId="{C1E5647E-9940-421A-893B-5676E86DBC6E}"/>
    <dgm:cxn modelId="{D7CF230D-FEBB-4C00-8A67-DF812EFBB3DC}" type="presOf" srcId="{9F2EC825-2A4E-4AE2-9E24-944FFD011013}" destId="{5A875F05-967C-4BB1-9D57-CA261255F286}" srcOrd="0" destOrd="0" presId="urn:microsoft.com/office/officeart/2018/2/layout/IconVerticalSolidList"/>
    <dgm:cxn modelId="{3E032835-12FE-43EA-86F5-84BEC2B1709D}" type="presOf" srcId="{DA12A5C9-C365-4248-9408-7C8781747426}" destId="{DEE56B22-16A7-4C64-8D39-DF92A6920FB6}" srcOrd="0" destOrd="0" presId="urn:microsoft.com/office/officeart/2018/2/layout/IconVerticalSolidList"/>
    <dgm:cxn modelId="{EB1BAD36-A263-4707-8FFA-228E538CD911}" type="presOf" srcId="{EC753EFF-9FB8-4332-95AB-4E83098A0A31}" destId="{BB21AF58-2E5B-445F-9EA9-99C767B0EC58}" srcOrd="0" destOrd="0" presId="urn:microsoft.com/office/officeart/2018/2/layout/IconVerticalSolidList"/>
    <dgm:cxn modelId="{0B00EA60-0D5D-45AC-BD7F-2C3F3A11E75A}" type="presOf" srcId="{8E44C14D-0090-4E8F-B22A-CF5505B4A2ED}" destId="{FF428EAA-24F8-4921-8013-468E1CFE8B39}" srcOrd="0" destOrd="0" presId="urn:microsoft.com/office/officeart/2018/2/layout/IconVerticalSolidList"/>
    <dgm:cxn modelId="{54B18745-5B9F-46D0-9A72-10D8F7DCCCB6}" srcId="{8E44C14D-0090-4E8F-B22A-CF5505B4A2ED}" destId="{0EA839A0-0316-41FC-B14F-7CFE6EA1F9AC}" srcOrd="3" destOrd="0" parTransId="{90C1DC76-02E5-48C3-B5DA-12217E302040}" sibTransId="{28818946-3F33-4A2C-8315-1688E24C3E3A}"/>
    <dgm:cxn modelId="{7799CD74-0687-4DDF-AFEA-9B512E3FD4E8}" type="presOf" srcId="{65985CB3-3ADD-4847-BCA8-9E1F0C931DEB}" destId="{DEE56B22-16A7-4C64-8D39-DF92A6920FB6}" srcOrd="0" destOrd="2" presId="urn:microsoft.com/office/officeart/2018/2/layout/IconVerticalSolidList"/>
    <dgm:cxn modelId="{F1E2A87D-4FFA-40CE-A3E4-5878C57A5AF4}" srcId="{4A0D2E99-FE46-4B13-8E49-C2B876506D25}" destId="{8E44C14D-0090-4E8F-B22A-CF5505B4A2ED}" srcOrd="1" destOrd="0" parTransId="{7088FDE1-39D6-4E41-A4E5-0C749E974044}" sibTransId="{8735E640-9750-4146-9DE2-CB85154643C0}"/>
    <dgm:cxn modelId="{2E9E848C-5EF5-4AA0-982D-FF91D0641CC1}" srcId="{EC753EFF-9FB8-4332-95AB-4E83098A0A31}" destId="{9F2EC825-2A4E-4AE2-9E24-944FFD011013}" srcOrd="0" destOrd="0" parTransId="{F4727547-BBDC-4333-9769-0B47C04BC99A}" sibTransId="{C7F44A35-57B8-4A3D-A4A1-DD20D74832F1}"/>
    <dgm:cxn modelId="{5DBF779A-5C8B-4107-9276-BC537E57E586}" srcId="{8E44C14D-0090-4E8F-B22A-CF5505B4A2ED}" destId="{308387C3-A44D-419B-AB0B-D98F2F263796}" srcOrd="1" destOrd="0" parTransId="{81F24AF8-E43B-437E-A722-826818B263A1}" sibTransId="{B9E5F23A-E966-4E4A-ACAF-63A8C9579421}"/>
    <dgm:cxn modelId="{26CDBBB1-20B2-4527-8796-D99FEA3E6582}" srcId="{4A0D2E99-FE46-4B13-8E49-C2B876506D25}" destId="{25E3785F-0235-4723-A699-9B90C147739D}" srcOrd="2" destOrd="0" parTransId="{FC345CB6-B2E6-42E7-B86B-CFCF0AF4AEDA}" sibTransId="{3CC8BD5F-2C3D-4AC7-9110-5ABF3A962E6F}"/>
    <dgm:cxn modelId="{FE9BC5B6-7896-41A9-9B71-9F8240A17715}" srcId="{8E44C14D-0090-4E8F-B22A-CF5505B4A2ED}" destId="{A5ADD5E3-568A-4CBC-9F0D-89EF35FDBCF1}" srcOrd="4" destOrd="0" parTransId="{4346A01F-FA36-4712-ADA1-5048400C4318}" sibTransId="{AFA979F9-D801-4764-B0EF-34FBEBEF7028}"/>
    <dgm:cxn modelId="{917381BC-1F0F-49FC-B23A-354124F5B0F9}" type="presOf" srcId="{A5ADD5E3-568A-4CBC-9F0D-89EF35FDBCF1}" destId="{DEE56B22-16A7-4C64-8D39-DF92A6920FB6}" srcOrd="0" destOrd="4" presId="urn:microsoft.com/office/officeart/2018/2/layout/IconVerticalSolidList"/>
    <dgm:cxn modelId="{1C395CC3-9201-4951-A532-5652C7B13FE4}" srcId="{8E44C14D-0090-4E8F-B22A-CF5505B4A2ED}" destId="{65985CB3-3ADD-4847-BCA8-9E1F0C931DEB}" srcOrd="2" destOrd="0" parTransId="{84286AD3-0B3A-45D9-8CC5-E37CE2F2552F}" sibTransId="{923C78FE-5B9B-4BE7-AA01-48FD8947B438}"/>
    <dgm:cxn modelId="{B92781C5-E9FE-4FDF-A19A-A75D77AC60F1}" srcId="{4A0D2E99-FE46-4B13-8E49-C2B876506D25}" destId="{EC753EFF-9FB8-4332-95AB-4E83098A0A31}" srcOrd="0" destOrd="0" parTransId="{A4B19FC8-B2B5-47DF-A808-4549A5725DA9}" sibTransId="{CFED7B94-81A9-45E7-AE28-62B7022727DB}"/>
    <dgm:cxn modelId="{A59586C8-5BB8-4E0D-AA38-1760AD068F11}" type="presOf" srcId="{88B8D8A6-344E-4ABD-9731-DB31A6260EA6}" destId="{5A875F05-967C-4BB1-9D57-CA261255F286}" srcOrd="0" destOrd="1" presId="urn:microsoft.com/office/officeart/2018/2/layout/IconVerticalSolidList"/>
    <dgm:cxn modelId="{B39FD7C8-EB56-4EB5-9A7A-EE4DE6E1B4EE}" srcId="{EC753EFF-9FB8-4332-95AB-4E83098A0A31}" destId="{88B8D8A6-344E-4ABD-9731-DB31A6260EA6}" srcOrd="1" destOrd="0" parTransId="{B7DAD99F-DA1B-4567-9FEC-51D7E9E62039}" sibTransId="{D335AA8F-A15D-4611-AFA3-3A06BA4A8B8D}"/>
    <dgm:cxn modelId="{47BA7DCD-104E-48DB-9DAD-848E2CC768B5}" type="presOf" srcId="{25E3785F-0235-4723-A699-9B90C147739D}" destId="{5AB77EA8-6BB9-4068-9033-73ACCD93A5C9}" srcOrd="0" destOrd="0" presId="urn:microsoft.com/office/officeart/2018/2/layout/IconVerticalSolidList"/>
    <dgm:cxn modelId="{E84C10D8-6067-4D1E-86DC-00A33D9C2092}" type="presOf" srcId="{0EA839A0-0316-41FC-B14F-7CFE6EA1F9AC}" destId="{DEE56B22-16A7-4C64-8D39-DF92A6920FB6}" srcOrd="0" destOrd="3" presId="urn:microsoft.com/office/officeart/2018/2/layout/IconVerticalSolidList"/>
    <dgm:cxn modelId="{DFF43AFF-6292-47A6-AEE5-A7CB1BEC80A7}" type="presOf" srcId="{4A0D2E99-FE46-4B13-8E49-C2B876506D25}" destId="{38A559AD-E749-442D-AE56-1D1187C749FE}" srcOrd="0" destOrd="0" presId="urn:microsoft.com/office/officeart/2018/2/layout/IconVerticalSolidList"/>
    <dgm:cxn modelId="{7BDFC8B5-1707-4443-8E8C-734ED1B9ED0F}" type="presParOf" srcId="{38A559AD-E749-442D-AE56-1D1187C749FE}" destId="{5206CAC8-ABE7-405F-B5BE-457CE8D4319B}" srcOrd="0" destOrd="0" presId="urn:microsoft.com/office/officeart/2018/2/layout/IconVerticalSolidList"/>
    <dgm:cxn modelId="{212A31F4-FE47-40E5-A2DE-6ECB65D38EF5}" type="presParOf" srcId="{5206CAC8-ABE7-405F-B5BE-457CE8D4319B}" destId="{0BC39EF0-5B08-439D-8835-606E5E73A5D7}" srcOrd="0" destOrd="0" presId="urn:microsoft.com/office/officeart/2018/2/layout/IconVerticalSolidList"/>
    <dgm:cxn modelId="{A4E4B1FF-DE9D-494E-B443-1F87086E2D94}" type="presParOf" srcId="{5206CAC8-ABE7-405F-B5BE-457CE8D4319B}" destId="{5B8DBCBE-CA73-4110-83A2-2BBABFC9DECA}" srcOrd="1" destOrd="0" presId="urn:microsoft.com/office/officeart/2018/2/layout/IconVerticalSolidList"/>
    <dgm:cxn modelId="{D18EA72C-2D9B-426B-B3B1-42C627988958}" type="presParOf" srcId="{5206CAC8-ABE7-405F-B5BE-457CE8D4319B}" destId="{A2BA3A11-995E-435D-AC5C-EABE2805BEB3}" srcOrd="2" destOrd="0" presId="urn:microsoft.com/office/officeart/2018/2/layout/IconVerticalSolidList"/>
    <dgm:cxn modelId="{1DFBE00F-19C0-4788-8173-004B3AE6A497}" type="presParOf" srcId="{5206CAC8-ABE7-405F-B5BE-457CE8D4319B}" destId="{BB21AF58-2E5B-445F-9EA9-99C767B0EC58}" srcOrd="3" destOrd="0" presId="urn:microsoft.com/office/officeart/2018/2/layout/IconVerticalSolidList"/>
    <dgm:cxn modelId="{FDFC4969-1BC4-4751-AE6D-A47AC176AF01}" type="presParOf" srcId="{5206CAC8-ABE7-405F-B5BE-457CE8D4319B}" destId="{5A875F05-967C-4BB1-9D57-CA261255F286}" srcOrd="4" destOrd="0" presId="urn:microsoft.com/office/officeart/2018/2/layout/IconVerticalSolidList"/>
    <dgm:cxn modelId="{0F01FD42-C070-4F3A-AD63-20BE244D0ED5}" type="presParOf" srcId="{38A559AD-E749-442D-AE56-1D1187C749FE}" destId="{949FD7A8-9761-4DF1-A957-38A123ADF803}" srcOrd="1" destOrd="0" presId="urn:microsoft.com/office/officeart/2018/2/layout/IconVerticalSolidList"/>
    <dgm:cxn modelId="{59C6C4F8-E880-47B4-B1E7-D601A57A394A}" type="presParOf" srcId="{38A559AD-E749-442D-AE56-1D1187C749FE}" destId="{845E0421-967A-4643-BF24-8701CADBFFE3}" srcOrd="2" destOrd="0" presId="urn:microsoft.com/office/officeart/2018/2/layout/IconVerticalSolidList"/>
    <dgm:cxn modelId="{ED710398-0FEC-461C-9154-E551EA5327A2}" type="presParOf" srcId="{845E0421-967A-4643-BF24-8701CADBFFE3}" destId="{78B4AD26-C0EB-4475-9807-DB5D1EE1C6B9}" srcOrd="0" destOrd="0" presId="urn:microsoft.com/office/officeart/2018/2/layout/IconVerticalSolidList"/>
    <dgm:cxn modelId="{748225CC-C53D-47CC-B065-467EE6EC54F3}" type="presParOf" srcId="{845E0421-967A-4643-BF24-8701CADBFFE3}" destId="{DB226137-6FBD-4549-A63D-B1639AED1FFF}" srcOrd="1" destOrd="0" presId="urn:microsoft.com/office/officeart/2018/2/layout/IconVerticalSolidList"/>
    <dgm:cxn modelId="{317010C4-7EFF-450D-BBCB-A7A5D5F07CDC}" type="presParOf" srcId="{845E0421-967A-4643-BF24-8701CADBFFE3}" destId="{5EAAD392-4B89-4DA7-AC2B-6297B464B26B}" srcOrd="2" destOrd="0" presId="urn:microsoft.com/office/officeart/2018/2/layout/IconVerticalSolidList"/>
    <dgm:cxn modelId="{25FB8084-1C44-463A-B48A-FB3255070912}" type="presParOf" srcId="{845E0421-967A-4643-BF24-8701CADBFFE3}" destId="{FF428EAA-24F8-4921-8013-468E1CFE8B39}" srcOrd="3" destOrd="0" presId="urn:microsoft.com/office/officeart/2018/2/layout/IconVerticalSolidList"/>
    <dgm:cxn modelId="{E9681537-EB63-4287-8E5C-BA64A49F0D4A}" type="presParOf" srcId="{845E0421-967A-4643-BF24-8701CADBFFE3}" destId="{DEE56B22-16A7-4C64-8D39-DF92A6920FB6}" srcOrd="4" destOrd="0" presId="urn:microsoft.com/office/officeart/2018/2/layout/IconVerticalSolidList"/>
    <dgm:cxn modelId="{95AC833D-8E8C-417C-A940-F57C24FAE26C}" type="presParOf" srcId="{38A559AD-E749-442D-AE56-1D1187C749FE}" destId="{6B389CBD-4313-4A80-A361-39A358B2CB13}" srcOrd="3" destOrd="0" presId="urn:microsoft.com/office/officeart/2018/2/layout/IconVerticalSolidList"/>
    <dgm:cxn modelId="{495FD790-A39A-4E8F-968D-E5924E414A62}" type="presParOf" srcId="{38A559AD-E749-442D-AE56-1D1187C749FE}" destId="{567B8F53-C45F-4B28-B3D0-52CB6C43780E}" srcOrd="4" destOrd="0" presId="urn:microsoft.com/office/officeart/2018/2/layout/IconVerticalSolidList"/>
    <dgm:cxn modelId="{9630F929-2EBD-4DAF-98BF-C3C226325041}" type="presParOf" srcId="{567B8F53-C45F-4B28-B3D0-52CB6C43780E}" destId="{04C4E4A5-8D1B-4CEA-B3AA-383D31996613}" srcOrd="0" destOrd="0" presId="urn:microsoft.com/office/officeart/2018/2/layout/IconVerticalSolidList"/>
    <dgm:cxn modelId="{7B927FF4-E717-4E76-8B8B-5A1E12CF82B8}" type="presParOf" srcId="{567B8F53-C45F-4B28-B3D0-52CB6C43780E}" destId="{90F53E33-E3B7-400C-B9DC-2FBF19C871AC}" srcOrd="1" destOrd="0" presId="urn:microsoft.com/office/officeart/2018/2/layout/IconVerticalSolidList"/>
    <dgm:cxn modelId="{B158955D-3716-4BC9-BA46-E09EA16CAD96}" type="presParOf" srcId="{567B8F53-C45F-4B28-B3D0-52CB6C43780E}" destId="{553317C9-3C7E-4EA3-BA53-FE5FF96B0D8F}" srcOrd="2" destOrd="0" presId="urn:microsoft.com/office/officeart/2018/2/layout/IconVerticalSolidList"/>
    <dgm:cxn modelId="{EA0DBC55-35BF-4189-995D-97334D22C830}" type="presParOf" srcId="{567B8F53-C45F-4B28-B3D0-52CB6C43780E}" destId="{5AB77EA8-6BB9-4068-9033-73ACCD93A5C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39EF0-5B08-439D-8835-606E5E73A5D7}">
      <dsp:nvSpPr>
        <dsp:cNvPr id="0" name=""/>
        <dsp:cNvSpPr/>
      </dsp:nvSpPr>
      <dsp:spPr>
        <a:xfrm>
          <a:off x="0" y="7418"/>
          <a:ext cx="11225625" cy="13329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DBCBE-CA73-4110-83A2-2BBABFC9DECA}">
      <dsp:nvSpPr>
        <dsp:cNvPr id="0" name=""/>
        <dsp:cNvSpPr/>
      </dsp:nvSpPr>
      <dsp:spPr>
        <a:xfrm>
          <a:off x="403203" y="307321"/>
          <a:ext cx="733097" cy="733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21AF58-2E5B-445F-9EA9-99C767B0EC58}">
      <dsp:nvSpPr>
        <dsp:cNvPr id="0" name=""/>
        <dsp:cNvSpPr/>
      </dsp:nvSpPr>
      <dsp:spPr>
        <a:xfrm>
          <a:off x="1539503" y="7418"/>
          <a:ext cx="5051531" cy="133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66" tIns="141066" rIns="141066" bIns="141066" numCol="1" spcCol="1270" anchor="ctr" anchorCtr="0">
          <a:noAutofit/>
        </a:bodyPr>
        <a:lstStyle/>
        <a:p>
          <a:pPr marL="0" lvl="0" indent="0" algn="l" defTabSz="1111250">
            <a:lnSpc>
              <a:spcPct val="100000"/>
            </a:lnSpc>
            <a:spcBef>
              <a:spcPct val="0"/>
            </a:spcBef>
            <a:spcAft>
              <a:spcPct val="35000"/>
            </a:spcAft>
            <a:buNone/>
          </a:pPr>
          <a:r>
            <a:rPr lang="en-GB" sz="2500" b="0" i="0" kern="1200" baseline="0"/>
            <a:t>EMTEL Officials</a:t>
          </a:r>
          <a:endParaRPr lang="en-US" sz="2500" kern="1200"/>
        </a:p>
      </dsp:txBody>
      <dsp:txXfrm>
        <a:off x="1539503" y="7418"/>
        <a:ext cx="5051531" cy="1332903"/>
      </dsp:txXfrm>
    </dsp:sp>
    <dsp:sp modelId="{5A875F05-967C-4BB1-9D57-CA261255F286}">
      <dsp:nvSpPr>
        <dsp:cNvPr id="0" name=""/>
        <dsp:cNvSpPr/>
      </dsp:nvSpPr>
      <dsp:spPr>
        <a:xfrm>
          <a:off x="6588950" y="7418"/>
          <a:ext cx="4635747" cy="133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66" tIns="141066" rIns="141066" bIns="141066" numCol="1" spcCol="1270" anchor="ctr" anchorCtr="0">
          <a:noAutofit/>
        </a:bodyPr>
        <a:lstStyle/>
        <a:p>
          <a:pPr marL="0" lvl="0" indent="0" algn="l" defTabSz="622300">
            <a:lnSpc>
              <a:spcPct val="100000"/>
            </a:lnSpc>
            <a:spcBef>
              <a:spcPct val="0"/>
            </a:spcBef>
            <a:spcAft>
              <a:spcPct val="35000"/>
            </a:spcAft>
            <a:buNone/>
          </a:pPr>
          <a:r>
            <a:rPr lang="en-GB" sz="1400" b="0" i="0" kern="1200" baseline="0" dirty="0"/>
            <a:t>Chair:  Cristina Lumbreras (EENA), since October 2019</a:t>
          </a:r>
          <a:endParaRPr lang="en-US" sz="1400" kern="1200" dirty="0"/>
        </a:p>
        <a:p>
          <a:pPr marL="0" lvl="0" indent="0" algn="l" defTabSz="622300">
            <a:lnSpc>
              <a:spcPct val="100000"/>
            </a:lnSpc>
            <a:spcBef>
              <a:spcPct val="0"/>
            </a:spcBef>
            <a:spcAft>
              <a:spcPct val="35000"/>
            </a:spcAft>
            <a:buNone/>
          </a:pPr>
          <a:r>
            <a:rPr lang="en-GB" sz="1400" b="0" i="0" kern="1200" baseline="0" dirty="0"/>
            <a:t>Vice Chair: Peter Sanders (one2many), since October 2019</a:t>
          </a:r>
          <a:endParaRPr lang="en-US" sz="1400" kern="1200" dirty="0"/>
        </a:p>
      </dsp:txBody>
      <dsp:txXfrm>
        <a:off x="6588950" y="7418"/>
        <a:ext cx="4635747" cy="1332903"/>
      </dsp:txXfrm>
    </dsp:sp>
    <dsp:sp modelId="{78B4AD26-C0EB-4475-9807-DB5D1EE1C6B9}">
      <dsp:nvSpPr>
        <dsp:cNvPr id="0" name=""/>
        <dsp:cNvSpPr/>
      </dsp:nvSpPr>
      <dsp:spPr>
        <a:xfrm>
          <a:off x="0" y="1673548"/>
          <a:ext cx="11225625" cy="13329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26137-6FBD-4549-A63D-B1639AED1FFF}">
      <dsp:nvSpPr>
        <dsp:cNvPr id="0" name=""/>
        <dsp:cNvSpPr/>
      </dsp:nvSpPr>
      <dsp:spPr>
        <a:xfrm>
          <a:off x="403203" y="1973451"/>
          <a:ext cx="733097" cy="733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428EAA-24F8-4921-8013-468E1CFE8B39}">
      <dsp:nvSpPr>
        <dsp:cNvPr id="0" name=""/>
        <dsp:cNvSpPr/>
      </dsp:nvSpPr>
      <dsp:spPr>
        <a:xfrm>
          <a:off x="1539503" y="1673548"/>
          <a:ext cx="5051531" cy="133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66" tIns="141066" rIns="141066" bIns="141066" numCol="1" spcCol="1270" anchor="ctr" anchorCtr="0">
          <a:noAutofit/>
        </a:bodyPr>
        <a:lstStyle/>
        <a:p>
          <a:pPr marL="0" lvl="0" indent="0" algn="l" defTabSz="1111250">
            <a:lnSpc>
              <a:spcPct val="100000"/>
            </a:lnSpc>
            <a:spcBef>
              <a:spcPct val="0"/>
            </a:spcBef>
            <a:spcAft>
              <a:spcPct val="35000"/>
            </a:spcAft>
            <a:buNone/>
          </a:pPr>
          <a:r>
            <a:rPr lang="en-GB" sz="2500" b="0" i="0" kern="1200" baseline="0" dirty="0"/>
            <a:t>EMTEL stakeholders</a:t>
          </a:r>
          <a:endParaRPr lang="en-US" sz="2500" kern="1200" dirty="0"/>
        </a:p>
      </dsp:txBody>
      <dsp:txXfrm>
        <a:off x="1539503" y="1673548"/>
        <a:ext cx="5051531" cy="1332903"/>
      </dsp:txXfrm>
    </dsp:sp>
    <dsp:sp modelId="{DEE56B22-16A7-4C64-8D39-DF92A6920FB6}">
      <dsp:nvSpPr>
        <dsp:cNvPr id="0" name=""/>
        <dsp:cNvSpPr/>
      </dsp:nvSpPr>
      <dsp:spPr>
        <a:xfrm>
          <a:off x="6591035" y="1673548"/>
          <a:ext cx="4631578" cy="133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66" tIns="141066" rIns="141066" bIns="141066" numCol="1" spcCol="1270" anchor="ctr" anchorCtr="0">
          <a:noAutofit/>
        </a:bodyPr>
        <a:lstStyle/>
        <a:p>
          <a:pPr marL="0" lvl="0" indent="0" algn="l" defTabSz="488950">
            <a:lnSpc>
              <a:spcPct val="100000"/>
            </a:lnSpc>
            <a:spcBef>
              <a:spcPct val="0"/>
            </a:spcBef>
            <a:spcAft>
              <a:spcPct val="35000"/>
            </a:spcAft>
            <a:buNone/>
          </a:pPr>
          <a:r>
            <a:rPr lang="en-US" sz="1100" kern="1200" dirty="0"/>
            <a:t>Mobile network operators</a:t>
          </a:r>
        </a:p>
        <a:p>
          <a:pPr marL="0" lvl="0" indent="0" algn="l" defTabSz="488950">
            <a:lnSpc>
              <a:spcPct val="100000"/>
            </a:lnSpc>
            <a:spcBef>
              <a:spcPct val="0"/>
            </a:spcBef>
            <a:spcAft>
              <a:spcPct val="35000"/>
            </a:spcAft>
            <a:buNone/>
          </a:pPr>
          <a:r>
            <a:rPr lang="en-US" sz="1100" kern="1200" dirty="0"/>
            <a:t>Manufacturers</a:t>
          </a:r>
        </a:p>
        <a:p>
          <a:pPr marL="0" lvl="0" indent="0" algn="l" defTabSz="488950">
            <a:lnSpc>
              <a:spcPct val="100000"/>
            </a:lnSpc>
            <a:spcBef>
              <a:spcPct val="0"/>
            </a:spcBef>
            <a:spcAft>
              <a:spcPct val="35000"/>
            </a:spcAft>
            <a:buNone/>
          </a:pPr>
          <a:r>
            <a:rPr lang="en-US" sz="1100" kern="1200" dirty="0"/>
            <a:t>Service providers</a:t>
          </a:r>
        </a:p>
        <a:p>
          <a:pPr marL="0" lvl="0" indent="0" algn="l" defTabSz="488950">
            <a:lnSpc>
              <a:spcPct val="100000"/>
            </a:lnSpc>
            <a:spcBef>
              <a:spcPct val="0"/>
            </a:spcBef>
            <a:spcAft>
              <a:spcPct val="35000"/>
            </a:spcAft>
            <a:buNone/>
          </a:pPr>
          <a:r>
            <a:rPr lang="en-US" sz="1100" kern="1200" dirty="0"/>
            <a:t>Administrations</a:t>
          </a:r>
        </a:p>
        <a:p>
          <a:pPr marL="0" lvl="0" indent="0" algn="l" defTabSz="488950">
            <a:lnSpc>
              <a:spcPct val="100000"/>
            </a:lnSpc>
            <a:spcBef>
              <a:spcPct val="0"/>
            </a:spcBef>
            <a:spcAft>
              <a:spcPct val="35000"/>
            </a:spcAft>
            <a:buNone/>
          </a:pPr>
          <a:r>
            <a:rPr lang="en-GB" sz="1100" b="0" i="0" kern="1200" baseline="0" dirty="0"/>
            <a:t>Users’ associations</a:t>
          </a:r>
          <a:endParaRPr lang="en-US" sz="1100" kern="1200" dirty="0"/>
        </a:p>
      </dsp:txBody>
      <dsp:txXfrm>
        <a:off x="6591035" y="1673548"/>
        <a:ext cx="4631578" cy="1332903"/>
      </dsp:txXfrm>
    </dsp:sp>
    <dsp:sp modelId="{04C4E4A5-8D1B-4CEA-B3AA-383D31996613}">
      <dsp:nvSpPr>
        <dsp:cNvPr id="0" name=""/>
        <dsp:cNvSpPr/>
      </dsp:nvSpPr>
      <dsp:spPr>
        <a:xfrm>
          <a:off x="0" y="3339677"/>
          <a:ext cx="11225625" cy="13329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53E33-E3B7-400C-B9DC-2FBF19C871AC}">
      <dsp:nvSpPr>
        <dsp:cNvPr id="0" name=""/>
        <dsp:cNvSpPr/>
      </dsp:nvSpPr>
      <dsp:spPr>
        <a:xfrm>
          <a:off x="403203" y="3639581"/>
          <a:ext cx="733097" cy="7330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B77EA8-6BB9-4068-9033-73ACCD93A5C9}">
      <dsp:nvSpPr>
        <dsp:cNvPr id="0" name=""/>
        <dsp:cNvSpPr/>
      </dsp:nvSpPr>
      <dsp:spPr>
        <a:xfrm>
          <a:off x="1539503" y="3339677"/>
          <a:ext cx="9683109" cy="133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66" tIns="141066" rIns="141066" bIns="141066" numCol="1" spcCol="1270" anchor="ctr" anchorCtr="0">
          <a:noAutofit/>
        </a:bodyPr>
        <a:lstStyle/>
        <a:p>
          <a:pPr marL="0" lvl="0" indent="0" algn="l" defTabSz="1111250">
            <a:lnSpc>
              <a:spcPct val="100000"/>
            </a:lnSpc>
            <a:spcBef>
              <a:spcPct val="0"/>
            </a:spcBef>
            <a:spcAft>
              <a:spcPct val="35000"/>
            </a:spcAft>
            <a:buNone/>
          </a:pPr>
          <a:r>
            <a:rPr lang="en-GB" sz="2500" b="0" i="0" kern="1200" baseline="0" dirty="0"/>
            <a:t>EMTEL publications are available </a:t>
          </a:r>
          <a:r>
            <a:rPr lang="en-GB" sz="2500" b="0" i="0" kern="1200" baseline="0" dirty="0">
              <a:hlinkClick xmlns:r="http://schemas.openxmlformats.org/officeDocument/2006/relationships" r:id="rId7"/>
            </a:rPr>
            <a:t>here</a:t>
          </a:r>
          <a:endParaRPr lang="en-US" sz="2500" kern="1200" dirty="0"/>
        </a:p>
      </dsp:txBody>
      <dsp:txXfrm>
        <a:off x="1539503" y="3339677"/>
        <a:ext cx="9683109" cy="13329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08/09/2023</a:t>
            </a:fld>
            <a:endParaRPr lang="fr-FR">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a:p>
        </p:txBody>
      </p:sp>
    </p:spTree>
    <p:extLst>
      <p:ext uri="{BB962C8B-B14F-4D97-AF65-F5344CB8AC3E}">
        <p14:creationId xmlns:p14="http://schemas.microsoft.com/office/powerpoint/2010/main" val="86456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87B111A-9B77-4897-A7E5-B1C2893AA690}"/>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9234C3F7-9CC6-43F5-9763-C3ED19163F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F75647E3-B595-47C1-B1C3-4F2D82AB03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BA90E-644E-496E-9344-3C8EA8046EF3}" type="slidenum">
              <a:rPr lang="en-GB" altLang="en-US" smtClean="0">
                <a:latin typeface="Times New Roman" panose="02020603050405020304" pitchFamily="18" charset="0"/>
              </a:rPr>
              <a:pPr/>
              <a:t>10</a:t>
            </a:fld>
            <a:endParaRPr lang="en-GB"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341FE7A-8EF3-4502-8788-3F64DADF0B65}" type="slidenum">
              <a:rPr lang="en-US" smtClean="0"/>
              <a:t>11</a:t>
            </a:fld>
            <a:endParaRPr lang="en-US"/>
          </a:p>
        </p:txBody>
      </p:sp>
    </p:spTree>
    <p:extLst>
      <p:ext uri="{BB962C8B-B14F-4D97-AF65-F5344CB8AC3E}">
        <p14:creationId xmlns:p14="http://schemas.microsoft.com/office/powerpoint/2010/main" val="251233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12</a:t>
            </a:fld>
            <a:endParaRPr lang="en-US"/>
          </a:p>
        </p:txBody>
      </p:sp>
    </p:spTree>
    <p:extLst>
      <p:ext uri="{BB962C8B-B14F-4D97-AF65-F5344CB8AC3E}">
        <p14:creationId xmlns:p14="http://schemas.microsoft.com/office/powerpoint/2010/main" val="29379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140792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995147D-A0AF-4226-902A-A14A2FF61EDC}"/>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C888847F-74DE-4EA0-AA8E-4B72B90252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5E9ABBFF-B9E8-4F69-8497-621B09316A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DC7708-85D3-414A-9A61-5C8ED3B1D259}" type="slidenum">
              <a:rPr lang="en-GB" altLang="en-US" smtClean="0">
                <a:latin typeface="Times New Roman" panose="02020603050405020304" pitchFamily="18" charset="0"/>
              </a:rPr>
              <a:pPr/>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45560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CC63C6-2BF7-488E-AC87-19330081BA0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C118F380-9EC3-4600-A730-EB5F10AAA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5AD4DEA-C5EB-47FE-8534-4CA5CBE6E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97A040-32D7-44D3-AA7E-0C647618DC89}"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1725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CC63C6-2BF7-488E-AC87-19330081BA0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C118F380-9EC3-4600-A730-EB5F10AAA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5AD4DEA-C5EB-47FE-8534-4CA5CBE6E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97A040-32D7-44D3-AA7E-0C647618DC89}" type="slidenum">
              <a:rPr lang="en-GB" altLang="en-US" smtClean="0">
                <a:latin typeface="Times New Roman" panose="02020603050405020304" pitchFamily="18" charset="0"/>
              </a:rPr>
              <a:pPr/>
              <a:t>5</a:t>
            </a:fld>
            <a:endParaRPr lang="en-GB"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CC63C6-2BF7-488E-AC87-19330081BA0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C118F380-9EC3-4600-A730-EB5F10AAA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5AD4DEA-C5EB-47FE-8534-4CA5CBE6E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97A040-32D7-44D3-AA7E-0C647618DC89}" type="slidenum">
              <a:rPr lang="en-GB" altLang="en-US" smtClean="0">
                <a:latin typeface="Times New Roman" panose="02020603050405020304" pitchFamily="18" charset="0"/>
              </a:rPr>
              <a:pPr/>
              <a:t>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0965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CE095BA-6F0D-424C-A952-E335ADCB5ABE}"/>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61AA2CEA-C378-4C61-98F1-DEE1352304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508A1504-3D9B-4897-8EBD-A27E74318A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DBF278-E8DB-4769-A5F0-256C2686D233}" type="slidenum">
              <a:rPr lang="en-GB" altLang="en-US" smtClean="0">
                <a:latin typeface="Times New Roman" panose="02020603050405020304" pitchFamily="18" charset="0"/>
              </a:rPr>
              <a:pPr/>
              <a:t>7</a:t>
            </a:fld>
            <a:endParaRPr lang="en-GB"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CC63C6-2BF7-488E-AC87-19330081BA0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C118F380-9EC3-4600-A730-EB5F10AAA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5AD4DEA-C5EB-47FE-8534-4CA5CBE6E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97A040-32D7-44D3-AA7E-0C647618DC89}"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821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CC63C6-2BF7-488E-AC87-19330081BA0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C118F380-9EC3-4600-A730-EB5F10AAA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5AD4DEA-C5EB-47FE-8534-4CA5CBE6E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97A040-32D7-44D3-AA7E-0C647618DC89}" type="slidenum">
              <a:rPr lang="en-GB" altLang="en-US" smtClean="0">
                <a:latin typeface="Times New Roman" panose="02020603050405020304" pitchFamily="18" charset="0"/>
              </a:rPr>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152938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video">
    <p:spTree>
      <p:nvGrpSpPr>
        <p:cNvPr id="1" name=""/>
        <p:cNvGrpSpPr/>
        <p:nvPr/>
      </p:nvGrpSpPr>
      <p:grpSpPr>
        <a:xfrm>
          <a:off x="0" y="0"/>
          <a:ext cx="0" cy="0"/>
          <a:chOff x="0" y="0"/>
          <a:chExt cx="0" cy="0"/>
        </a:xfrm>
      </p:grpSpPr>
      <p:sp>
        <p:nvSpPr>
          <p:cNvPr id="44" name="Media placeholder 43" descr="ETSI logo with tagline “The Standards People”.">
            <a:extLst>
              <a:ext uri="{FF2B5EF4-FFF2-40B4-BE49-F238E27FC236}">
                <a16:creationId xmlns:a16="http://schemas.microsoft.com/office/drawing/2014/main" id="{379DCAF1-FF24-284B-88C7-B081B54B09AD}"/>
              </a:ext>
            </a:extLst>
          </p:cNvPr>
          <p:cNvSpPr>
            <a:spLocks noGrp="1"/>
          </p:cNvSpPr>
          <p:nvPr>
            <p:ph type="media" sz="quarter" idx="14" hasCustomPrompt="1"/>
          </p:nvPr>
        </p:nvSpPr>
        <p:spPr>
          <a:xfrm>
            <a:off x="0" y="2"/>
            <a:ext cx="12192000" cy="6857998"/>
          </a:xfrm>
        </p:spPr>
        <p:txBody>
          <a:bodyPr/>
          <a:lstStyle>
            <a:lvl1pPr>
              <a:defRPr/>
            </a:lvl1pPr>
          </a:lstStyle>
          <a:p>
            <a:r>
              <a:rPr lang="en-GB" noProof="0"/>
              <a:t>Media</a:t>
            </a:r>
          </a:p>
        </p:txBody>
      </p:sp>
      <p:sp>
        <p:nvSpPr>
          <p:cNvPr id="13" name="Title 1">
            <a:extLst>
              <a:ext uri="{FF2B5EF4-FFF2-40B4-BE49-F238E27FC236}">
                <a16:creationId xmlns:a16="http://schemas.microsoft.com/office/drawing/2014/main" id="{4B56C7E0-E79E-C44B-ABAC-CA661760938D}"/>
              </a:ext>
            </a:extLst>
          </p:cNvPr>
          <p:cNvSpPr>
            <a:spLocks noGrp="1"/>
          </p:cNvSpPr>
          <p:nvPr>
            <p:ph type="title" hasCustomPrompt="1"/>
          </p:nvPr>
        </p:nvSpPr>
        <p:spPr>
          <a:xfrm>
            <a:off x="8153400" y="2251660"/>
            <a:ext cx="3857467" cy="991041"/>
          </a:xfrm>
          <a:prstGeom prst="rect">
            <a:avLst/>
          </a:prstGeom>
        </p:spPr>
        <p:txBody>
          <a:bodyPr vert="horz" lIns="91440" tIns="45720" rIns="91440" bIns="45720" rtlCol="0" anchor="t">
            <a:noAutofit/>
          </a:bodyPr>
          <a:lstStyle>
            <a:lvl1pPr algn="l">
              <a:defRPr b="1" i="0">
                <a:cs typeface="Poppins" pitchFamily="2" charset="77"/>
              </a:defRPr>
            </a:lvl1pPr>
          </a:lstStyle>
          <a:p>
            <a:r>
              <a:rPr lang="en-GB" noProof="0"/>
              <a:t>Presentation title</a:t>
            </a:r>
            <a:br>
              <a:rPr lang="en-GB" noProof="0"/>
            </a:br>
            <a:r>
              <a:rPr lang="en-GB" noProof="0"/>
              <a:t>1 or 2 lines</a:t>
            </a:r>
          </a:p>
        </p:txBody>
      </p:sp>
      <p:sp>
        <p:nvSpPr>
          <p:cNvPr id="11" name="Text Placeholder 8">
            <a:extLst>
              <a:ext uri="{FF2B5EF4-FFF2-40B4-BE49-F238E27FC236}">
                <a16:creationId xmlns:a16="http://schemas.microsoft.com/office/drawing/2014/main" id="{95718065-9522-1C4A-B5B6-478D11692D52}"/>
              </a:ext>
            </a:extLst>
          </p:cNvPr>
          <p:cNvSpPr>
            <a:spLocks noGrp="1"/>
          </p:cNvSpPr>
          <p:nvPr>
            <p:ph type="body" sz="quarter" idx="16" hasCustomPrompt="1"/>
          </p:nvPr>
        </p:nvSpPr>
        <p:spPr>
          <a:xfrm>
            <a:off x="8275320" y="4594877"/>
            <a:ext cx="3735547" cy="400110"/>
          </a:xfrm>
        </p:spPr>
        <p:txBody>
          <a:bodyPr>
            <a:noAutofit/>
          </a:bodyPr>
          <a:lstStyle>
            <a:lvl1pPr marL="0" indent="0" algn="l">
              <a:buNone/>
              <a:defRPr sz="1800" b="0" i="0" baseline="0">
                <a:latin typeface="Arial" panose="020B0604020202020204" pitchFamily="34" charset="0"/>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10" name="Text Placeholder 8">
            <a:extLst>
              <a:ext uri="{FF2B5EF4-FFF2-40B4-BE49-F238E27FC236}">
                <a16:creationId xmlns:a16="http://schemas.microsoft.com/office/drawing/2014/main" id="{4B339A3C-F335-B241-BB25-FD45CA82BB87}"/>
              </a:ext>
            </a:extLst>
          </p:cNvPr>
          <p:cNvSpPr>
            <a:spLocks noGrp="1"/>
          </p:cNvSpPr>
          <p:nvPr>
            <p:ph type="body" sz="quarter" idx="18" hasCustomPrompt="1"/>
          </p:nvPr>
        </p:nvSpPr>
        <p:spPr>
          <a:xfrm>
            <a:off x="8275319" y="5125594"/>
            <a:ext cx="3735547" cy="400110"/>
          </a:xfrm>
        </p:spPr>
        <p:txBody>
          <a:bodyPr/>
          <a:lstStyle>
            <a:lvl1pPr marL="0" indent="0" algn="l">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2" name="Text Placeholder 10">
            <a:extLst>
              <a:ext uri="{FF2B5EF4-FFF2-40B4-BE49-F238E27FC236}">
                <a16:creationId xmlns:a16="http://schemas.microsoft.com/office/drawing/2014/main" id="{34D85224-C764-E043-9FA4-4D08485577E1}"/>
              </a:ext>
            </a:extLst>
          </p:cNvPr>
          <p:cNvSpPr>
            <a:spLocks noGrp="1"/>
          </p:cNvSpPr>
          <p:nvPr>
            <p:ph type="body" sz="quarter" idx="17" hasCustomPrompt="1"/>
          </p:nvPr>
        </p:nvSpPr>
        <p:spPr>
          <a:xfrm>
            <a:off x="8430386" y="6315818"/>
            <a:ext cx="3592512" cy="369332"/>
          </a:xfrm>
        </p:spPr>
        <p:txBody>
          <a:bodyPr/>
          <a:lstStyle>
            <a:lvl1pPr marL="0" indent="0" algn="r">
              <a:buNone/>
              <a:defRPr sz="1400" b="0" i="0">
                <a:latin typeface="Arial" panose="020B0604020202020204" pitchFamily="34" charset="0"/>
                <a:cs typeface="Arial" panose="020B0604020202020204" pitchFamily="34" charset="0"/>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14" name="Rectangle 13">
            <a:extLst>
              <a:ext uri="{FF2B5EF4-FFF2-40B4-BE49-F238E27FC236}">
                <a16:creationId xmlns:a16="http://schemas.microsoft.com/office/drawing/2014/main" id="{130EF8DF-C14E-4DC9-B66E-B5B778B44E86}"/>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3" name="Graphic 2">
            <a:extLst>
              <a:ext uri="{FF2B5EF4-FFF2-40B4-BE49-F238E27FC236}">
                <a16:creationId xmlns:a16="http://schemas.microsoft.com/office/drawing/2014/main" id="{E9662328-0E74-41B2-B6D1-377560E990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9467" y="240145"/>
            <a:ext cx="1611176" cy="659340"/>
          </a:xfrm>
          <a:prstGeom prst="rect">
            <a:avLst/>
          </a:prstGeom>
        </p:spPr>
      </p:pic>
    </p:spTree>
    <p:extLst>
      <p:ext uri="{BB962C8B-B14F-4D97-AF65-F5344CB8AC3E}">
        <p14:creationId xmlns:p14="http://schemas.microsoft.com/office/powerpoint/2010/main" val="4135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47842"/>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Divider slide title</a:t>
            </a:r>
          </a:p>
        </p:txBody>
      </p:sp>
      <p:cxnSp>
        <p:nvCxnSpPr>
          <p:cNvPr id="6" name="Straight Connector 5">
            <a:extLst>
              <a:ext uri="{FF2B5EF4-FFF2-40B4-BE49-F238E27FC236}">
                <a16:creationId xmlns:a16="http://schemas.microsoft.com/office/drawing/2014/main" id="{8BEC91A3-9B72-4F4B-BC8A-3FBBF2F07324}"/>
              </a:ext>
              <a:ext uri="{C183D7F6-B498-43B3-948B-1728B52AA6E4}">
                <adec:decorative xmlns:adec="http://schemas.microsoft.com/office/drawing/2017/decorative" val="1"/>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1" name="Text Placeholder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7"/>
            <a:ext cx="7571353" cy="1297243"/>
          </a:xfrm>
        </p:spPr>
        <p:txBody>
          <a:bodyPr>
            <a:noAutofit/>
          </a:bodyPr>
          <a:lstStyle>
            <a:lvl1pPr>
              <a:buFontTx/>
              <a:buNone/>
              <a:defRPr>
                <a:latin typeface="+mj-lt"/>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Optional subtitle</a:t>
            </a:r>
          </a:p>
        </p:txBody>
      </p:sp>
      <p:sp>
        <p:nvSpPr>
          <p:cNvPr id="40" name="Picture Placeholder  39" descr="Picture Placeholder 37.">
            <a:extLst>
              <a:ext uri="{FF2B5EF4-FFF2-40B4-BE49-F238E27FC236}">
                <a16:creationId xmlns:a16="http://schemas.microsoft.com/office/drawing/2014/main" id="{DCA55201-C5C3-4F4D-A92C-B6A924A98458}"/>
              </a:ext>
            </a:extLst>
          </p:cNvPr>
          <p:cNvSpPr>
            <a:spLocks noGrp="1"/>
          </p:cNvSpPr>
          <p:nvPr>
            <p:ph type="pic" sz="quarter" idx="14" hasCustomPrompt="1"/>
          </p:nvPr>
        </p:nvSpPr>
        <p:spPr>
          <a:xfrm>
            <a:off x="-3805" y="3966395"/>
            <a:ext cx="12195806"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12" name="Graphic 11">
            <a:extLst>
              <a:ext uri="{FF2B5EF4-FFF2-40B4-BE49-F238E27FC236}">
                <a16:creationId xmlns:a16="http://schemas.microsoft.com/office/drawing/2014/main" id="{1F555CF8-2637-43B8-BE75-D95A7DF41D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25875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0" name="Rectangle 9">
            <a:extLst>
              <a:ext uri="{FF2B5EF4-FFF2-40B4-BE49-F238E27FC236}">
                <a16:creationId xmlns:a16="http://schemas.microsoft.com/office/drawing/2014/main" id="{A5BD82E9-280C-4295-83FF-04AFAD5AE8F5}"/>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41168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9" name="Graphic 8">
            <a:extLst>
              <a:ext uri="{FF2B5EF4-FFF2-40B4-BE49-F238E27FC236}">
                <a16:creationId xmlns:a16="http://schemas.microsoft.com/office/drawing/2014/main" id="{14FB8F75-9CB5-4FD1-903F-2F0A8B1B79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83738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5E0F959-3092-0B33-5D50-D71CB3B42D04}"/>
              </a:ext>
            </a:extLst>
          </p:cNvPr>
          <p:cNvSpPr>
            <a:spLocks noGrp="1"/>
          </p:cNvSpPr>
          <p:nvPr>
            <p:ph type="title" hasCustomPrompt="1"/>
          </p:nvPr>
        </p:nvSpPr>
        <p:spPr>
          <a:xfrm>
            <a:off x="2242941" y="463982"/>
            <a:ext cx="7496481" cy="599616"/>
          </a:xfrm>
        </p:spPr>
        <p:txBody>
          <a:bodyPr/>
          <a:lstStyle>
            <a:lvl1pPr algn="ctr">
              <a:defRPr b="1" i="0">
                <a:cs typeface="Poppins" pitchFamily="2" charset="77"/>
              </a:defRPr>
            </a:lvl1pPr>
          </a:lstStyle>
          <a:p>
            <a:r>
              <a:rPr lang="en-GB" noProof="0"/>
              <a:t>Extra Slide</a:t>
            </a:r>
          </a:p>
        </p:txBody>
      </p:sp>
      <p:sp>
        <p:nvSpPr>
          <p:cNvPr id="6" name="Text Placeholder 5">
            <a:extLst>
              <a:ext uri="{FF2B5EF4-FFF2-40B4-BE49-F238E27FC236}">
                <a16:creationId xmlns:a16="http://schemas.microsoft.com/office/drawing/2014/main" id="{5FC93AF0-2299-F02B-C3FB-9ABBA56C7199}"/>
              </a:ext>
            </a:extLst>
          </p:cNvPr>
          <p:cNvSpPr>
            <a:spLocks noGrp="1"/>
          </p:cNvSpPr>
          <p:nvPr>
            <p:ph type="body" sz="quarter" idx="13" hasCustomPrompt="1"/>
          </p:nvPr>
        </p:nvSpPr>
        <p:spPr>
          <a:xfrm>
            <a:off x="2242943" y="1316681"/>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5">
            <a:extLst>
              <a:ext uri="{FF2B5EF4-FFF2-40B4-BE49-F238E27FC236}">
                <a16:creationId xmlns:a16="http://schemas.microsoft.com/office/drawing/2014/main" id="{50479E91-0AC5-C324-BAC6-D11EB5A2061A}"/>
              </a:ext>
            </a:extLst>
          </p:cNvPr>
          <p:cNvSpPr>
            <a:spLocks noGrp="1"/>
          </p:cNvSpPr>
          <p:nvPr>
            <p:ph type="body" sz="quarter" idx="14" hasCustomPrompt="1"/>
          </p:nvPr>
        </p:nvSpPr>
        <p:spPr>
          <a:xfrm>
            <a:off x="2242944" y="1916297"/>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5">
            <a:extLst>
              <a:ext uri="{FF2B5EF4-FFF2-40B4-BE49-F238E27FC236}">
                <a16:creationId xmlns:a16="http://schemas.microsoft.com/office/drawing/2014/main" id="{5666FEEB-149D-FE65-9F53-28FFB71B900F}"/>
              </a:ext>
            </a:extLst>
          </p:cNvPr>
          <p:cNvSpPr>
            <a:spLocks noGrp="1"/>
          </p:cNvSpPr>
          <p:nvPr>
            <p:ph type="body" sz="quarter" idx="15" hasCustomPrompt="1"/>
          </p:nvPr>
        </p:nvSpPr>
        <p:spPr>
          <a:xfrm>
            <a:off x="2242943" y="2916540"/>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5">
            <a:extLst>
              <a:ext uri="{FF2B5EF4-FFF2-40B4-BE49-F238E27FC236}">
                <a16:creationId xmlns:a16="http://schemas.microsoft.com/office/drawing/2014/main" id="{AF992D0F-DC89-7EA2-EA68-E72EE99A2187}"/>
              </a:ext>
            </a:extLst>
          </p:cNvPr>
          <p:cNvSpPr>
            <a:spLocks noGrp="1"/>
          </p:cNvSpPr>
          <p:nvPr>
            <p:ph type="body" sz="quarter" idx="16" hasCustomPrompt="1"/>
          </p:nvPr>
        </p:nvSpPr>
        <p:spPr>
          <a:xfrm>
            <a:off x="2242944" y="3516156"/>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5">
            <a:extLst>
              <a:ext uri="{FF2B5EF4-FFF2-40B4-BE49-F238E27FC236}">
                <a16:creationId xmlns:a16="http://schemas.microsoft.com/office/drawing/2014/main" id="{5421C18D-B5BC-9240-6A7E-F08144956734}"/>
              </a:ext>
            </a:extLst>
          </p:cNvPr>
          <p:cNvSpPr>
            <a:spLocks noGrp="1"/>
          </p:cNvSpPr>
          <p:nvPr>
            <p:ph type="body" sz="quarter" idx="17" hasCustomPrompt="1"/>
          </p:nvPr>
        </p:nvSpPr>
        <p:spPr>
          <a:xfrm>
            <a:off x="2242943" y="4501761"/>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a:extLst>
              <a:ext uri="{FF2B5EF4-FFF2-40B4-BE49-F238E27FC236}">
                <a16:creationId xmlns:a16="http://schemas.microsoft.com/office/drawing/2014/main" id="{0B4FA8F8-630A-9A07-83A6-BAD94B469FED}"/>
              </a:ext>
            </a:extLst>
          </p:cNvPr>
          <p:cNvSpPr>
            <a:spLocks noGrp="1"/>
          </p:cNvSpPr>
          <p:nvPr>
            <p:ph type="body" sz="quarter" idx="18" hasCustomPrompt="1"/>
          </p:nvPr>
        </p:nvSpPr>
        <p:spPr>
          <a:xfrm>
            <a:off x="2242944" y="5101377"/>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D1B9507E-F9C2-20C4-7C38-9A4F420F7717}"/>
              </a:ext>
            </a:extLst>
          </p:cNvPr>
          <p:cNvSpPr>
            <a:spLocks noGrp="1"/>
          </p:cNvSpPr>
          <p:nvPr>
            <p:ph type="ftr" sz="quarter" idx="10"/>
          </p:nvPr>
        </p:nvSpPr>
        <p:spPr/>
        <p:txBody>
          <a:bodyPr/>
          <a:lstStyle/>
          <a:p>
            <a:endParaRPr lang="en-GB" noProof="0"/>
          </a:p>
        </p:txBody>
      </p:sp>
      <p:sp>
        <p:nvSpPr>
          <p:cNvPr id="17" name="Rectangle 16">
            <a:extLst>
              <a:ext uri="{FF2B5EF4-FFF2-40B4-BE49-F238E27FC236}">
                <a16:creationId xmlns:a16="http://schemas.microsoft.com/office/drawing/2014/main" id="{81717EF6-8956-449F-A362-6B630825D9AC}"/>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9" name="Graphic 18">
            <a:extLst>
              <a:ext uri="{FF2B5EF4-FFF2-40B4-BE49-F238E27FC236}">
                <a16:creationId xmlns:a16="http://schemas.microsoft.com/office/drawing/2014/main" id="{340BC02C-95C6-4D25-8F04-975EC22A1C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20" name="Oval 6">
            <a:extLst>
              <a:ext uri="{FF2B5EF4-FFF2-40B4-BE49-F238E27FC236}">
                <a16:creationId xmlns:a16="http://schemas.microsoft.com/office/drawing/2014/main" id="{AE4C8655-FC99-46E5-A993-AFE68186B9B7}"/>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1" name="Slide Number Placeholder 5">
            <a:extLst>
              <a:ext uri="{FF2B5EF4-FFF2-40B4-BE49-F238E27FC236}">
                <a16:creationId xmlns:a16="http://schemas.microsoft.com/office/drawing/2014/main" id="{81C21835-3FAC-40C0-BD0F-CB976B9445E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1584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1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endParaRPr lang="en-US" dirty="0"/>
          </a:p>
        </p:txBody>
      </p:sp>
      <p:sp>
        <p:nvSpPr>
          <p:cNvPr id="12" name="TextBox 11">
            <a:extLst>
              <a:ext uri="{FF2B5EF4-FFF2-40B4-BE49-F238E27FC236}">
                <a16:creationId xmlns:a16="http://schemas.microsoft.com/office/drawing/2014/main" id="{E85907EE-7DC9-409D-8F6D-1D3B321475B4}"/>
              </a:ext>
            </a:extLst>
          </p:cNvPr>
          <p:cNvSpPr txBox="1"/>
          <p:nvPr userDrawn="1"/>
        </p:nvSpPr>
        <p:spPr>
          <a:xfrm>
            <a:off x="622779" y="6418428"/>
            <a:ext cx="29300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 ETSI 2021 – All rights reserved</a:t>
            </a:r>
            <a:endParaRPr lang="he-IL" sz="1400" dirty="0">
              <a:solidFill>
                <a:schemeClr val="bg1"/>
              </a:solidFill>
            </a:endParaRPr>
          </a:p>
          <a:p>
            <a:pPr lvl="0"/>
            <a:endParaRPr lang="he-IL" sz="1400" dirty="0">
              <a:solidFill>
                <a:schemeClr val="bg1"/>
              </a:solidFill>
            </a:endParaRPr>
          </a:p>
        </p:txBody>
      </p:sp>
    </p:spTree>
    <p:extLst>
      <p:ext uri="{BB962C8B-B14F-4D97-AF65-F5344CB8AC3E}">
        <p14:creationId xmlns:p14="http://schemas.microsoft.com/office/powerpoint/2010/main" val="133242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2086166"/>
          </a:xfrm>
        </p:spPr>
        <p:txBody>
          <a:bodyPr/>
          <a:lstStyle>
            <a:lvl1pPr>
              <a:defRPr b="1"/>
            </a:lvl1pPr>
          </a:lstStyle>
          <a:p>
            <a:r>
              <a:rPr lang="en-GB" noProof="0"/>
              <a:t>Presentation title</a:t>
            </a:r>
            <a:br>
              <a:rPr lang="en-GB" noProof="0"/>
            </a:br>
            <a:r>
              <a:rPr lang="en-GB" noProof="0"/>
              <a:t>1 or 2 lines</a:t>
            </a:r>
            <a:endParaRPr lang="en-US"/>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8" name="Text Placeholder 8">
            <a:extLst>
              <a:ext uri="{FF2B5EF4-FFF2-40B4-BE49-F238E27FC236}">
                <a16:creationId xmlns:a16="http://schemas.microsoft.com/office/drawing/2014/main" id="{6D6807D9-2F3B-2349-9CF7-CEA45317E50D}"/>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13" name="Graphic 12">
            <a:extLst>
              <a:ext uri="{FF2B5EF4-FFF2-40B4-BE49-F238E27FC236}">
                <a16:creationId xmlns:a16="http://schemas.microsoft.com/office/drawing/2014/main" id="{751040F6-116D-4FE0-9AA6-7E309BC7D0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844" y="240145"/>
            <a:ext cx="1611176" cy="659340"/>
          </a:xfrm>
          <a:prstGeom prst="rect">
            <a:avLst/>
          </a:prstGeom>
        </p:spPr>
      </p:pic>
    </p:spTree>
    <p:extLst>
      <p:ext uri="{BB962C8B-B14F-4D97-AF65-F5344CB8AC3E}">
        <p14:creationId xmlns:p14="http://schemas.microsoft.com/office/powerpoint/2010/main" val="401161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glob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32CBF8-9B6A-C9EB-E9C8-E6DEF363DF9A}"/>
              </a:ext>
            </a:extLst>
          </p:cNvPr>
          <p:cNvSpPr>
            <a:spLocks noGrp="1"/>
          </p:cNvSpPr>
          <p:nvPr>
            <p:ph type="title" hasCustomPrompt="1"/>
          </p:nvPr>
        </p:nvSpPr>
        <p:spPr>
          <a:xfrm>
            <a:off x="620712" y="2522109"/>
            <a:ext cx="5322886" cy="2435019"/>
          </a:xfrm>
        </p:spPr>
        <p:txBody>
          <a:bodyPr/>
          <a:lstStyle>
            <a:lvl1pPr>
              <a:defRPr b="1"/>
            </a:lvl1pPr>
          </a:lstStyle>
          <a:p>
            <a:r>
              <a:rPr lang="en-GB" noProof="0"/>
              <a:t>Presentation title</a:t>
            </a:r>
            <a:br>
              <a:rPr lang="en-GB" noProof="0"/>
            </a:br>
            <a:r>
              <a:rPr lang="en-GB" noProof="0"/>
              <a:t>1 or 2 lines</a:t>
            </a:r>
            <a:endParaRPr lang="en-US"/>
          </a:p>
        </p:txBody>
      </p:sp>
      <p:sp>
        <p:nvSpPr>
          <p:cNvPr id="10" name="Text Placeholder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noAutofit/>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 </a:t>
            </a:r>
          </a:p>
        </p:txBody>
      </p:sp>
      <p:sp>
        <p:nvSpPr>
          <p:cNvPr id="12" name="Text Placeholder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1" name="Text Placeholder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pic>
        <p:nvPicPr>
          <p:cNvPr id="13" name="Chart 5" descr="Decorative globe image.">
            <a:extLst>
              <a:ext uri="{FF2B5EF4-FFF2-40B4-BE49-F238E27FC236}">
                <a16:creationId xmlns:a16="http://schemas.microsoft.com/office/drawing/2014/main" id="{FCEB2C13-F88D-A8B1-026F-4018489C1C84}"/>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rcRect/>
          <a:stretch/>
        </p:blipFill>
        <p:spPr>
          <a:xfrm>
            <a:off x="7193844" y="2035495"/>
            <a:ext cx="4998156" cy="4824886"/>
          </a:xfrm>
          <a:prstGeom prst="rect">
            <a:avLst/>
          </a:prstGeom>
          <a:noFill/>
        </p:spPr>
      </p:pic>
      <p:pic>
        <p:nvPicPr>
          <p:cNvPr id="15" name="Graphic 14">
            <a:extLst>
              <a:ext uri="{FF2B5EF4-FFF2-40B4-BE49-F238E27FC236}">
                <a16:creationId xmlns:a16="http://schemas.microsoft.com/office/drawing/2014/main" id="{AC9D1E7F-5FD7-4910-8B8D-FC5A0CDC3D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44" y="240145"/>
            <a:ext cx="1611176" cy="659340"/>
          </a:xfrm>
          <a:prstGeom prst="rect">
            <a:avLst/>
          </a:prstGeom>
        </p:spPr>
      </p:pic>
    </p:spTree>
    <p:extLst>
      <p:ext uri="{BB962C8B-B14F-4D97-AF65-F5344CB8AC3E}">
        <p14:creationId xmlns:p14="http://schemas.microsoft.com/office/powerpoint/2010/main" val="2616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Oval 6">
            <a:extLst>
              <a:ext uri="{FF2B5EF4-FFF2-40B4-BE49-F238E27FC236}">
                <a16:creationId xmlns:a16="http://schemas.microsoft.com/office/drawing/2014/main" id="{E8C4F842-1F09-BB31-8B51-680506124A3D}"/>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358" name="Freeform 357">
            <a:extLst>
              <a:ext uri="{FF2B5EF4-FFF2-40B4-BE49-F238E27FC236}">
                <a16:creationId xmlns:a16="http://schemas.microsoft.com/office/drawing/2014/main" id="{070764BE-12F6-4743-81A1-93D394A76A89}"/>
              </a:ext>
              <a:ext uri="{C183D7F6-B498-43B3-948B-1728B52AA6E4}">
                <adec:decorative xmlns:adec="http://schemas.microsoft.com/office/drawing/2017/decorative" val="1"/>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11" name="Title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Agenda</a:t>
            </a:r>
          </a:p>
        </p:txBody>
      </p:sp>
      <p:sp>
        <p:nvSpPr>
          <p:cNvPr id="138" name="Text Placeholder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4290580"/>
          </a:xfrm>
        </p:spPr>
        <p:txBody>
          <a:bodyPr/>
          <a:lstStyle>
            <a:lvl1pPr marL="342900" indent="-342900">
              <a:lnSpc>
                <a:spcPct val="100000"/>
              </a:lnSpc>
              <a:buFontTx/>
              <a:buBlip>
                <a:blip r:embed="rId2"/>
              </a:buBlip>
              <a:defRPr lang="fr-FR" sz="20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GB" noProof="0"/>
              <a:t>Subject 1</a:t>
            </a:r>
            <a:endParaRPr lang="en-GB" sz="2000" noProof="0"/>
          </a:p>
          <a:p>
            <a:r>
              <a:rPr lang="en-GB" noProof="0"/>
              <a:t>Subject 2</a:t>
            </a:r>
          </a:p>
          <a:p>
            <a:r>
              <a:rPr lang="en-GB" noProof="0"/>
              <a:t>Subject 3</a:t>
            </a:r>
          </a:p>
          <a:p>
            <a:endParaRPr lang="en-GB" noProof="0"/>
          </a:p>
        </p:txBody>
      </p:sp>
      <p:sp>
        <p:nvSpPr>
          <p:cNvPr id="2" name="Footer Placeholder 1">
            <a:extLst>
              <a:ext uri="{FF2B5EF4-FFF2-40B4-BE49-F238E27FC236}">
                <a16:creationId xmlns:a16="http://schemas.microsoft.com/office/drawing/2014/main" id="{0A78787C-5C16-9F04-32FF-D9939028D00C}"/>
              </a:ext>
            </a:extLst>
          </p:cNvPr>
          <p:cNvSpPr>
            <a:spLocks noGrp="1"/>
          </p:cNvSpPr>
          <p:nvPr>
            <p:ph type="ftr" sz="quarter" idx="42"/>
          </p:nvPr>
        </p:nvSpPr>
        <p:spPr/>
        <p:txBody>
          <a:bodyPr/>
          <a:lstStyle/>
          <a:p>
            <a:r>
              <a:rPr lang="en-GB"/>
              <a:t>Footer</a:t>
            </a:r>
          </a:p>
        </p:txBody>
      </p:sp>
      <p:sp>
        <p:nvSpPr>
          <p:cNvPr id="362" name="Picture Placeholder  361" descr="Picture Placeholder 361.">
            <a:extLst>
              <a:ext uri="{FF2B5EF4-FFF2-40B4-BE49-F238E27FC236}">
                <a16:creationId xmlns:a16="http://schemas.microsoft.com/office/drawing/2014/main" id="{813E1E05-AE4A-3B41-9469-29EAC6943DD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14" name="Slide Number Placeholder 5">
            <a:extLst>
              <a:ext uri="{FF2B5EF4-FFF2-40B4-BE49-F238E27FC236}">
                <a16:creationId xmlns:a16="http://schemas.microsoft.com/office/drawing/2014/main" id="{40C1DBF6-3AA5-C98C-8363-75FA433BD48D}"/>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
        <p:nvSpPr>
          <p:cNvPr id="12" name="Rectangle 11">
            <a:extLst>
              <a:ext uri="{FF2B5EF4-FFF2-40B4-BE49-F238E27FC236}">
                <a16:creationId xmlns:a16="http://schemas.microsoft.com/office/drawing/2014/main" id="{7ED11BC7-215C-5B41-81A2-94C888497B62}"/>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AC0C5F0-16EC-4AC7-A5C5-00E7218551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155691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top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81A65C-A325-F3BE-4B89-EE421AF08808}"/>
              </a:ext>
            </a:extLst>
          </p:cNvPr>
          <p:cNvSpPr>
            <a:spLocks noGrp="1"/>
          </p:cNvSpPr>
          <p:nvPr>
            <p:ph type="title" hasCustomPrompt="1"/>
          </p:nvPr>
        </p:nvSpPr>
        <p:spPr>
          <a:xfrm>
            <a:off x="3772519" y="342001"/>
            <a:ext cx="6228732" cy="1140607"/>
          </a:xfrm>
        </p:spPr>
        <p:txBody>
          <a:bodyPr/>
          <a:lstStyle>
            <a:lvl1pPr>
              <a:defRPr b="1"/>
            </a:lvl1pPr>
          </a:lstStyle>
          <a:p>
            <a:r>
              <a:rPr lang="en-GB" noProof="0"/>
              <a:t>Title A - 1 or 2 lines</a:t>
            </a:r>
            <a:endParaRPr lang="en-US"/>
          </a:p>
        </p:txBody>
      </p:sp>
      <p:sp>
        <p:nvSpPr>
          <p:cNvPr id="12" name="Text Placeholder 139">
            <a:extLst>
              <a:ext uri="{FF2B5EF4-FFF2-40B4-BE49-F238E27FC236}">
                <a16:creationId xmlns:a16="http://schemas.microsoft.com/office/drawing/2014/main" id="{4D83492D-BC01-214B-B1BA-265745FBDFA1}"/>
              </a:ext>
            </a:extLst>
          </p:cNvPr>
          <p:cNvSpPr>
            <a:spLocks noGrp="1"/>
          </p:cNvSpPr>
          <p:nvPr>
            <p:ph type="body" sz="quarter" idx="15" hasCustomPrompt="1"/>
          </p:nvPr>
        </p:nvSpPr>
        <p:spPr>
          <a:xfrm>
            <a:off x="3772519" y="1799999"/>
            <a:ext cx="7571353" cy="1996145"/>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9">
            <a:extLst>
              <a:ext uri="{FF2B5EF4-FFF2-40B4-BE49-F238E27FC236}">
                <a16:creationId xmlns:a16="http://schemas.microsoft.com/office/drawing/2014/main" id="{094E4317-A6F8-3E47-B1A8-B059963E0B7F}"/>
              </a:ext>
            </a:extLst>
          </p:cNvPr>
          <p:cNvSpPr>
            <a:spLocks noGrp="1"/>
          </p:cNvSpPr>
          <p:nvPr>
            <p:ph type="body" sz="quarter" idx="16" hasCustomPrompt="1"/>
          </p:nvPr>
        </p:nvSpPr>
        <p:spPr>
          <a:xfrm>
            <a:off x="3772519" y="3921978"/>
            <a:ext cx="7571353" cy="1996144"/>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10" descr="Picture Placeholder 10.">
            <a:extLst>
              <a:ext uri="{FF2B5EF4-FFF2-40B4-BE49-F238E27FC236}">
                <a16:creationId xmlns:a16="http://schemas.microsoft.com/office/drawing/2014/main" id="{221F90F3-0EE7-2841-ADAD-0A3B90FBF07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2" name="Footer Placeholder 1">
            <a:extLst>
              <a:ext uri="{FF2B5EF4-FFF2-40B4-BE49-F238E27FC236}">
                <a16:creationId xmlns:a16="http://schemas.microsoft.com/office/drawing/2014/main" id="{639F8D51-36F0-AA88-FC7E-42428745C376}"/>
              </a:ext>
            </a:extLst>
          </p:cNvPr>
          <p:cNvSpPr>
            <a:spLocks noGrp="1"/>
          </p:cNvSpPr>
          <p:nvPr>
            <p:ph type="ftr" sz="quarter" idx="17"/>
          </p:nvPr>
        </p:nvSpPr>
        <p:spPr/>
        <p:txBody>
          <a:bodyPr/>
          <a:lstStyle/>
          <a:p>
            <a:r>
              <a:rPr lang="en-GB"/>
              <a:t>Footer</a:t>
            </a:r>
          </a:p>
        </p:txBody>
      </p:sp>
      <p:sp>
        <p:nvSpPr>
          <p:cNvPr id="15" name="Rectangle 14">
            <a:extLst>
              <a:ext uri="{FF2B5EF4-FFF2-40B4-BE49-F238E27FC236}">
                <a16:creationId xmlns:a16="http://schemas.microsoft.com/office/drawing/2014/main" id="{A4ED8D5E-F689-4B8D-9FB5-ABD28F40E3DD}"/>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7" name="Graphic 16">
            <a:extLst>
              <a:ext uri="{FF2B5EF4-FFF2-40B4-BE49-F238E27FC236}">
                <a16:creationId xmlns:a16="http://schemas.microsoft.com/office/drawing/2014/main" id="{68F47E9D-287C-4D19-880F-97FF225E26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8E57CF3D-F0B5-4DAE-855C-D2158E6E5B5E}"/>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55AE8C0C-EB46-4D1C-9CA4-2A805696D4A0}"/>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47664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1" name="Rectangle 10">
            <a:extLst>
              <a:ext uri="{FF2B5EF4-FFF2-40B4-BE49-F238E27FC236}">
                <a16:creationId xmlns:a16="http://schemas.microsoft.com/office/drawing/2014/main" id="{EDAB0D11-14E0-47D4-B2DE-0817C0A9049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E2AD5F1-6DF1-4476-8EA9-5B5CF43DC4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42094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as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D09B-FA1D-A085-687E-C32EC8250357}"/>
              </a:ext>
            </a:extLst>
          </p:cNvPr>
          <p:cNvSpPr>
            <a:spLocks noGrp="1"/>
          </p:cNvSpPr>
          <p:nvPr>
            <p:ph type="title" hasCustomPrompt="1"/>
          </p:nvPr>
        </p:nvSpPr>
        <p:spPr>
          <a:xfrm>
            <a:off x="749130" y="342001"/>
            <a:ext cx="9271170" cy="1140607"/>
          </a:xfrm>
        </p:spPr>
        <p:txBody>
          <a:bodyPr/>
          <a:lstStyle>
            <a:lvl1pPr>
              <a:defRPr b="1"/>
            </a:lvl1pPr>
          </a:lstStyle>
          <a:p>
            <a:r>
              <a:rPr lang="en-GB" noProof="0"/>
              <a:t>Title C - 1 or 2 lines</a:t>
            </a:r>
            <a:endParaRPr lang="en-US"/>
          </a:p>
        </p:txBody>
      </p:sp>
      <p:sp>
        <p:nvSpPr>
          <p:cNvPr id="10" name="Text Placeholder 139">
            <a:extLst>
              <a:ext uri="{FF2B5EF4-FFF2-40B4-BE49-F238E27FC236}">
                <a16:creationId xmlns:a16="http://schemas.microsoft.com/office/drawing/2014/main" id="{D7A83BBA-9E98-ED40-8FC4-D68F7E5927F8}"/>
              </a:ext>
            </a:extLst>
          </p:cNvPr>
          <p:cNvSpPr>
            <a:spLocks noGrp="1"/>
          </p:cNvSpPr>
          <p:nvPr>
            <p:ph type="body" sz="quarter" idx="15" hasCustomPrompt="1"/>
          </p:nvPr>
        </p:nvSpPr>
        <p:spPr>
          <a:xfrm>
            <a:off x="749130" y="1800000"/>
            <a:ext cx="9984814" cy="1920424"/>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9">
            <a:extLst>
              <a:ext uri="{FF2B5EF4-FFF2-40B4-BE49-F238E27FC236}">
                <a16:creationId xmlns:a16="http://schemas.microsoft.com/office/drawing/2014/main" id="{E68B4C7A-1339-D745-B036-9284C6A6E7E7}"/>
              </a:ext>
            </a:extLst>
          </p:cNvPr>
          <p:cNvSpPr>
            <a:spLocks noGrp="1"/>
          </p:cNvSpPr>
          <p:nvPr>
            <p:ph type="body" sz="quarter" idx="16" hasCustomPrompt="1"/>
          </p:nvPr>
        </p:nvSpPr>
        <p:spPr>
          <a:xfrm>
            <a:off x="749130" y="3921978"/>
            <a:ext cx="9984814" cy="2121978"/>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endParaRPr lang="en-GB" noProof="0"/>
          </a:p>
        </p:txBody>
      </p:sp>
      <p:sp>
        <p:nvSpPr>
          <p:cNvPr id="14" name="Title 7">
            <a:extLst>
              <a:ext uri="{FF2B5EF4-FFF2-40B4-BE49-F238E27FC236}">
                <a16:creationId xmlns:a16="http://schemas.microsoft.com/office/drawing/2014/main" id="{BFDED1E7-8506-3D4F-6257-0CB0FCD624D4}"/>
              </a:ext>
              <a:ext uri="{C183D7F6-B498-43B3-948B-1728B52AA6E4}">
                <adec:decorative xmlns:adec="http://schemas.microsoft.com/office/drawing/2017/decorative" val="1"/>
              </a:ext>
            </a:extLst>
          </p:cNvPr>
          <p:cNvSpPr txBox="1">
            <a:spLocks/>
          </p:cNvSpPr>
          <p:nvPr userDrawn="1"/>
        </p:nvSpPr>
        <p:spPr>
          <a:xfrm>
            <a:off x="0" y="-490365"/>
            <a:ext cx="44767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Content slide basic</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15">
            <a:extLst>
              <a:ext uri="{FF2B5EF4-FFF2-40B4-BE49-F238E27FC236}">
                <a16:creationId xmlns:a16="http://schemas.microsoft.com/office/drawing/2014/main" id="{0EFBB236-D9F5-4C85-BDDF-0AFF75C71F2C}"/>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8" name="Graphic 17">
            <a:extLst>
              <a:ext uri="{FF2B5EF4-FFF2-40B4-BE49-F238E27FC236}">
                <a16:creationId xmlns:a16="http://schemas.microsoft.com/office/drawing/2014/main" id="{2EF6205D-9934-4ECA-8EC0-5760534815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9" name="Oval 6">
            <a:extLst>
              <a:ext uri="{FF2B5EF4-FFF2-40B4-BE49-F238E27FC236}">
                <a16:creationId xmlns:a16="http://schemas.microsoft.com/office/drawing/2014/main" id="{65E9AC53-9F60-4789-8424-0774C604BE9A}"/>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0" name="Slide Number Placeholder 5">
            <a:extLst>
              <a:ext uri="{FF2B5EF4-FFF2-40B4-BE49-F238E27FC236}">
                <a16:creationId xmlns:a16="http://schemas.microsoft.com/office/drawing/2014/main" id="{BCBF8957-56B0-46AB-8115-5C95017C675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81255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2" name="Rectangle 11">
            <a:extLst>
              <a:ext uri="{FF2B5EF4-FFF2-40B4-BE49-F238E27FC236}">
                <a16:creationId xmlns:a16="http://schemas.microsoft.com/office/drawing/2014/main" id="{D74032A9-9C7C-4572-AE44-2C2AD2DE13C9}"/>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5" name="Graphic 14">
            <a:extLst>
              <a:ext uri="{FF2B5EF4-FFF2-40B4-BE49-F238E27FC236}">
                <a16:creationId xmlns:a16="http://schemas.microsoft.com/office/drawing/2014/main" id="{E38582B6-F368-4AE1-901D-C3DD4EFF02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35819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B2AD-5658-C463-715A-DCAEC4D0F12C}"/>
              </a:ext>
            </a:extLst>
          </p:cNvPr>
          <p:cNvSpPr>
            <a:spLocks noGrp="1"/>
          </p:cNvSpPr>
          <p:nvPr>
            <p:ph type="title" hasCustomPrompt="1"/>
          </p:nvPr>
        </p:nvSpPr>
        <p:spPr>
          <a:xfrm>
            <a:off x="749130" y="342001"/>
            <a:ext cx="6225411" cy="1140607"/>
          </a:xfrm>
        </p:spPr>
        <p:txBody>
          <a:bodyPr/>
          <a:lstStyle>
            <a:lvl1pPr>
              <a:defRPr b="1"/>
            </a:lvl1pPr>
          </a:lstStyle>
          <a:p>
            <a:r>
              <a:rPr lang="en-GB" noProof="0"/>
              <a:t>Title F - 1 or 2 lines</a:t>
            </a:r>
            <a:endParaRPr lang="en-US"/>
          </a:p>
        </p:txBody>
      </p:sp>
      <p:sp>
        <p:nvSpPr>
          <p:cNvPr id="4" name="Text Placeholder 139">
            <a:extLst>
              <a:ext uri="{FF2B5EF4-FFF2-40B4-BE49-F238E27FC236}">
                <a16:creationId xmlns:a16="http://schemas.microsoft.com/office/drawing/2014/main" id="{E7C19F7A-4CE4-6432-523A-0C23E3FA7E0F}"/>
              </a:ext>
            </a:extLst>
          </p:cNvPr>
          <p:cNvSpPr>
            <a:spLocks noGrp="1"/>
          </p:cNvSpPr>
          <p:nvPr>
            <p:ph type="body" sz="quarter" idx="15" hasCustomPrompt="1"/>
          </p:nvPr>
        </p:nvSpPr>
        <p:spPr>
          <a:xfrm>
            <a:off x="749130" y="1800000"/>
            <a:ext cx="6225411" cy="1900130"/>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139">
            <a:extLst>
              <a:ext uri="{FF2B5EF4-FFF2-40B4-BE49-F238E27FC236}">
                <a16:creationId xmlns:a16="http://schemas.microsoft.com/office/drawing/2014/main" id="{D7FEC3AE-C60C-D74D-B2BD-FFED61EAB665}"/>
              </a:ext>
            </a:extLst>
          </p:cNvPr>
          <p:cNvSpPr>
            <a:spLocks noGrp="1"/>
          </p:cNvSpPr>
          <p:nvPr>
            <p:ph type="body" sz="quarter" idx="16" hasCustomPrompt="1"/>
          </p:nvPr>
        </p:nvSpPr>
        <p:spPr>
          <a:xfrm>
            <a:off x="749130" y="3921978"/>
            <a:ext cx="6225411" cy="1900130"/>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hart placeholder 10">
            <a:extLst>
              <a:ext uri="{FF2B5EF4-FFF2-40B4-BE49-F238E27FC236}">
                <a16:creationId xmlns:a16="http://schemas.microsoft.com/office/drawing/2014/main" id="{DC858E8F-7985-C9AA-8757-0A68A8743709}"/>
              </a:ext>
            </a:extLst>
          </p:cNvPr>
          <p:cNvSpPr>
            <a:spLocks noGrp="1"/>
          </p:cNvSpPr>
          <p:nvPr>
            <p:ph type="chart" sz="quarter" idx="17" hasCustomPrompt="1"/>
          </p:nvPr>
        </p:nvSpPr>
        <p:spPr>
          <a:xfrm>
            <a:off x="7781925" y="1805415"/>
            <a:ext cx="3878263" cy="3498850"/>
          </a:xfrm>
        </p:spPr>
        <p:txBody>
          <a:bodyPr/>
          <a:lstStyle>
            <a:lvl1pPr>
              <a:defRPr/>
            </a:lvl1pPr>
          </a:lstStyle>
          <a:p>
            <a:r>
              <a:rPr lang="en-GB" noProof="0"/>
              <a:t>Chart</a:t>
            </a:r>
          </a:p>
        </p:txBody>
      </p:sp>
      <p:sp>
        <p:nvSpPr>
          <p:cNvPr id="3" name="Footer Placeholder 2">
            <a:extLst>
              <a:ext uri="{FF2B5EF4-FFF2-40B4-BE49-F238E27FC236}">
                <a16:creationId xmlns:a16="http://schemas.microsoft.com/office/drawing/2014/main" id="{8D998CBA-BE2A-4E7E-9FEC-2B6E0B55895F}"/>
              </a:ext>
            </a:extLst>
          </p:cNvPr>
          <p:cNvSpPr>
            <a:spLocks noGrp="1"/>
          </p:cNvSpPr>
          <p:nvPr>
            <p:ph type="ftr" sz="quarter" idx="10"/>
          </p:nvPr>
        </p:nvSpPr>
        <p:spPr/>
        <p:txBody>
          <a:bodyPr/>
          <a:lstStyle/>
          <a:p>
            <a:r>
              <a:rPr lang="en-GB"/>
              <a:t>Footer</a:t>
            </a:r>
          </a:p>
        </p:txBody>
      </p:sp>
      <p:sp>
        <p:nvSpPr>
          <p:cNvPr id="13" name="Rectangle 12">
            <a:extLst>
              <a:ext uri="{FF2B5EF4-FFF2-40B4-BE49-F238E27FC236}">
                <a16:creationId xmlns:a16="http://schemas.microsoft.com/office/drawing/2014/main" id="{5CF01748-4AB5-4EA8-9B59-F31534E25EF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5" name="Graphic 14">
            <a:extLst>
              <a:ext uri="{FF2B5EF4-FFF2-40B4-BE49-F238E27FC236}">
                <a16:creationId xmlns:a16="http://schemas.microsoft.com/office/drawing/2014/main" id="{96E60CB1-43FA-4491-AA92-C6073A9C6E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6" name="Oval 6">
            <a:extLst>
              <a:ext uri="{FF2B5EF4-FFF2-40B4-BE49-F238E27FC236}">
                <a16:creationId xmlns:a16="http://schemas.microsoft.com/office/drawing/2014/main" id="{027F8A43-B8C5-4D58-914E-4D96F4BDA917}"/>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09783FBA-6FBD-4D5D-B4AF-F5ED91ED75C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15685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n-lt"/>
                <a:cs typeface="Poppins" pitchFamily="2" charset="77"/>
              </a:defRPr>
            </a:lvl1pPr>
          </a:lstStyle>
          <a:p>
            <a:r>
              <a:rPr lang="en-GB"/>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55" r:id="rId1"/>
    <p:sldLayoutId id="2147483738" r:id="rId2"/>
    <p:sldLayoutId id="2147484035" r:id="rId3"/>
    <p:sldLayoutId id="2147484026" r:id="rId4"/>
    <p:sldLayoutId id="2147484033" r:id="rId5"/>
    <p:sldLayoutId id="2147484028" r:id="rId6"/>
    <p:sldLayoutId id="2147484029" r:id="rId7"/>
    <p:sldLayoutId id="2147484038" r:id="rId8"/>
    <p:sldLayoutId id="2147484037" r:id="rId9"/>
    <p:sldLayoutId id="2147484032" r:id="rId10"/>
    <p:sldLayoutId id="2147484030" r:id="rId11"/>
    <p:sldLayoutId id="2147484034" r:id="rId12"/>
    <p:sldLayoutId id="2147484039" r:id="rId13"/>
    <p:sldLayoutId id="2147484036" r:id="rId14"/>
    <p:sldLayoutId id="2147484040" r:id="rId15"/>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7"/>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7"/>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7"/>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7"/>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16.jpeg"/><Relationship Id="rId7"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facebook.com/etsi.standards" TargetMode="External"/><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2E10A6-CA4E-4ECF-99F7-05C033772EAC}"/>
              </a:ext>
            </a:extLst>
          </p:cNvPr>
          <p:cNvSpPr>
            <a:spLocks noGrp="1"/>
          </p:cNvSpPr>
          <p:nvPr>
            <p:ph type="title"/>
          </p:nvPr>
        </p:nvSpPr>
        <p:spPr>
          <a:xfrm>
            <a:off x="474418" y="2620673"/>
            <a:ext cx="5116010" cy="2251496"/>
          </a:xfrm>
        </p:spPr>
        <p:txBody>
          <a:bodyPr/>
          <a:lstStyle/>
          <a:p>
            <a:r>
              <a:rPr lang="en-GB" dirty="0"/>
              <a:t>TC EMTEL</a:t>
            </a:r>
            <a:endParaRPr lang="en-US" b="1" dirty="0"/>
          </a:p>
        </p:txBody>
      </p:sp>
      <p:sp>
        <p:nvSpPr>
          <p:cNvPr id="6" name="Text Placeholder 5">
            <a:extLst>
              <a:ext uri="{FF2B5EF4-FFF2-40B4-BE49-F238E27FC236}">
                <a16:creationId xmlns:a16="http://schemas.microsoft.com/office/drawing/2014/main" id="{14C5A011-86B5-1550-5521-FC560372C1DD}"/>
              </a:ext>
            </a:extLst>
          </p:cNvPr>
          <p:cNvSpPr>
            <a:spLocks noGrp="1"/>
          </p:cNvSpPr>
          <p:nvPr>
            <p:ph type="body" sz="quarter" idx="12"/>
          </p:nvPr>
        </p:nvSpPr>
        <p:spPr/>
        <p:txBody>
          <a:bodyPr/>
          <a:lstStyle/>
          <a:p>
            <a:r>
              <a:rPr lang="en-GB" dirty="0"/>
              <a:t>Presented by: Cristina Lumbreras</a:t>
            </a:r>
          </a:p>
        </p:txBody>
      </p:sp>
      <p:sp>
        <p:nvSpPr>
          <p:cNvPr id="9" name="Text Placeholder 8">
            <a:extLst>
              <a:ext uri="{FF2B5EF4-FFF2-40B4-BE49-F238E27FC236}">
                <a16:creationId xmlns:a16="http://schemas.microsoft.com/office/drawing/2014/main" id="{C71B5C60-4F2A-356B-7844-CCAAB36A260B}"/>
              </a:ext>
            </a:extLst>
          </p:cNvPr>
          <p:cNvSpPr>
            <a:spLocks noGrp="1"/>
          </p:cNvSpPr>
          <p:nvPr>
            <p:ph type="body" sz="quarter" idx="16"/>
          </p:nvPr>
        </p:nvSpPr>
        <p:spPr/>
        <p:txBody>
          <a:bodyPr/>
          <a:lstStyle/>
          <a:p>
            <a:r>
              <a:rPr lang="en-GB" dirty="0">
                <a:latin typeface="+mn-lt"/>
              </a:rPr>
              <a:t>For: TC EMTEL</a:t>
            </a:r>
          </a:p>
        </p:txBody>
      </p:sp>
      <p:sp>
        <p:nvSpPr>
          <p:cNvPr id="8" name="Text Placeholder 7">
            <a:extLst>
              <a:ext uri="{FF2B5EF4-FFF2-40B4-BE49-F238E27FC236}">
                <a16:creationId xmlns:a16="http://schemas.microsoft.com/office/drawing/2014/main" id="{31A86AC2-EB48-C9AC-90D4-00C0D9B42056}"/>
              </a:ext>
            </a:extLst>
          </p:cNvPr>
          <p:cNvSpPr>
            <a:spLocks noGrp="1"/>
          </p:cNvSpPr>
          <p:nvPr>
            <p:ph type="body" sz="quarter" idx="13"/>
          </p:nvPr>
        </p:nvSpPr>
        <p:spPr/>
        <p:txBody>
          <a:bodyPr/>
          <a:lstStyle/>
          <a:p>
            <a:r>
              <a:rPr lang="en-GB" dirty="0">
                <a:latin typeface="+mn-lt"/>
              </a:rPr>
              <a:t>06/06/2023</a:t>
            </a:r>
            <a:endParaRPr lang="en-GB" sz="1400" dirty="0">
              <a:latin typeface="+mn-lt"/>
            </a:endParaRPr>
          </a:p>
        </p:txBody>
      </p:sp>
      <p:sp>
        <p:nvSpPr>
          <p:cNvPr id="2" name="Title 1">
            <a:extLst>
              <a:ext uri="{FF2B5EF4-FFF2-40B4-BE49-F238E27FC236}">
                <a16:creationId xmlns:a16="http://schemas.microsoft.com/office/drawing/2014/main" id="{C5F7282B-6AFE-918B-6316-9C3C7DA30AE1}"/>
              </a:ext>
            </a:extLst>
          </p:cNvPr>
          <p:cNvSpPr txBox="1">
            <a:spLocks/>
          </p:cNvSpPr>
          <p:nvPr/>
        </p:nvSpPr>
        <p:spPr>
          <a:xfrm>
            <a:off x="4594302" y="152287"/>
            <a:ext cx="7504771" cy="225149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accent1"/>
                </a:solidFill>
                <a:latin typeface="+mj-lt"/>
                <a:ea typeface="+mj-ea"/>
                <a:cs typeface="Poppins" pitchFamily="2" charset="77"/>
              </a:defRPr>
            </a:lvl1pPr>
          </a:lstStyle>
          <a:p>
            <a:r>
              <a:rPr lang="en-GB" dirty="0"/>
              <a:t>Doc: </a:t>
            </a:r>
            <a:r>
              <a:rPr lang="en-GB" b="0" dirty="0"/>
              <a:t>ETSI/BOARD(23)143_024</a:t>
            </a:r>
          </a:p>
          <a:p>
            <a:r>
              <a:rPr lang="en-GB" dirty="0"/>
              <a:t>Source:</a:t>
            </a:r>
            <a:r>
              <a:rPr lang="en-GB" b="0" dirty="0"/>
              <a:t> Cristina Lumbreras, TC EMTEL Chair</a:t>
            </a:r>
          </a:p>
          <a:p>
            <a:r>
              <a:rPr lang="en-GB" dirty="0"/>
              <a:t>Agenda item: </a:t>
            </a:r>
            <a:r>
              <a:rPr lang="en-GB" b="0" dirty="0"/>
              <a:t>4.4.4</a:t>
            </a:r>
          </a:p>
          <a:p>
            <a:r>
              <a:rPr lang="en-GB" dirty="0"/>
              <a:t>For:</a:t>
            </a:r>
            <a:r>
              <a:rPr lang="en-GB" b="0" dirty="0"/>
              <a:t> Info</a:t>
            </a:r>
            <a:endParaRPr lang="en-US" b="0" dirty="0"/>
          </a:p>
        </p:txBody>
      </p:sp>
    </p:spTree>
    <p:extLst>
      <p:ext uri="{BB962C8B-B14F-4D97-AF65-F5344CB8AC3E}">
        <p14:creationId xmlns:p14="http://schemas.microsoft.com/office/powerpoint/2010/main" val="353953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7FE76EDF-723B-4708-8688-082DD4808860}"/>
              </a:ext>
            </a:extLst>
          </p:cNvPr>
          <p:cNvSpPr>
            <a:spLocks noGrp="1"/>
          </p:cNvSpPr>
          <p:nvPr>
            <p:ph type="body" sz="quarter" idx="15"/>
          </p:nvPr>
        </p:nvSpPr>
        <p:spPr/>
        <p:txBody>
          <a:bodyPr/>
          <a:lstStyle/>
          <a:p>
            <a:pPr lvl="1">
              <a:spcAft>
                <a:spcPts val="240"/>
              </a:spcAft>
              <a:defRPr/>
            </a:pPr>
            <a:r>
              <a:rPr lang="en-GB" sz="2200" dirty="0"/>
              <a:t>Emergency communications in private networks</a:t>
            </a:r>
            <a:endParaRPr lang="es-ES" sz="2200" dirty="0"/>
          </a:p>
          <a:p>
            <a:pPr lvl="1">
              <a:spcAft>
                <a:spcPts val="240"/>
              </a:spcAft>
              <a:defRPr/>
            </a:pPr>
            <a:r>
              <a:rPr lang="en-GB" sz="2200" dirty="0"/>
              <a:t>Alignment of terminology</a:t>
            </a:r>
            <a:endParaRPr lang="es-ES" sz="2200" dirty="0"/>
          </a:p>
        </p:txBody>
      </p:sp>
      <p:sp>
        <p:nvSpPr>
          <p:cNvPr id="25605" name="Slide Number Placeholder 10">
            <a:extLst>
              <a:ext uri="{FF2B5EF4-FFF2-40B4-BE49-F238E27FC236}">
                <a16:creationId xmlns:a16="http://schemas.microsoft.com/office/drawing/2014/main" id="{F69A06E0-EA0E-48D3-90A8-014ADB54E00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BBD4B5CC-63E2-493A-AC8B-9BB0DBDEB2E9}" type="slidenum">
              <a:rPr lang="en-GB" altLang="en-US" sz="1200" b="0">
                <a:solidFill>
                  <a:schemeClr val="tx1"/>
                </a:solidFill>
              </a:rPr>
              <a:pPr>
                <a:spcBef>
                  <a:spcPct val="0"/>
                </a:spcBef>
                <a:buSzTx/>
                <a:buFontTx/>
                <a:buNone/>
              </a:pPr>
              <a:t>10</a:t>
            </a:fld>
            <a:endParaRPr lang="en-GB" altLang="en-US" sz="1200" b="0">
              <a:solidFill>
                <a:schemeClr val="tx1"/>
              </a:solidFill>
            </a:endParaRPr>
          </a:p>
        </p:txBody>
      </p:sp>
      <p:sp>
        <p:nvSpPr>
          <p:cNvPr id="5" name="Título 4">
            <a:extLst>
              <a:ext uri="{FF2B5EF4-FFF2-40B4-BE49-F238E27FC236}">
                <a16:creationId xmlns:a16="http://schemas.microsoft.com/office/drawing/2014/main" id="{352FBA75-7628-E748-E1B0-F07F61D72748}"/>
              </a:ext>
            </a:extLst>
          </p:cNvPr>
          <p:cNvSpPr>
            <a:spLocks noGrp="1"/>
          </p:cNvSpPr>
          <p:nvPr>
            <p:ph type="title"/>
          </p:nvPr>
        </p:nvSpPr>
        <p:spPr/>
        <p:txBody>
          <a:bodyPr/>
          <a:lstStyle/>
          <a:p>
            <a:r>
              <a:rPr lang="es-ES" dirty="0"/>
              <a:t>Future </a:t>
            </a:r>
            <a:r>
              <a:rPr lang="es-ES" dirty="0" err="1"/>
              <a:t>activities</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F39AA-73A7-DC94-9D66-0E348E8D459E}"/>
              </a:ext>
            </a:extLst>
          </p:cNvPr>
          <p:cNvSpPr>
            <a:spLocks noGrp="1"/>
          </p:cNvSpPr>
          <p:nvPr>
            <p:ph type="title"/>
          </p:nvPr>
        </p:nvSpPr>
        <p:spPr>
          <a:xfrm>
            <a:off x="5338162" y="4520418"/>
            <a:ext cx="6227053" cy="547842"/>
          </a:xfrm>
        </p:spPr>
        <p:txBody>
          <a:bodyPr/>
          <a:lstStyle/>
          <a:p>
            <a:r>
              <a:rPr lang="fr-FR"/>
              <a:t>Thank you for your attention</a:t>
            </a:r>
            <a:endParaRPr lang="en-US"/>
          </a:p>
        </p:txBody>
      </p:sp>
      <p:pic>
        <p:nvPicPr>
          <p:cNvPr id="7" name="Picture Placeholder  6">
            <a:extLst>
              <a:ext uri="{FF2B5EF4-FFF2-40B4-BE49-F238E27FC236}">
                <a16:creationId xmlns:a16="http://schemas.microsoft.com/office/drawing/2014/main" id="{A7D60263-C29A-1544-B64A-4A35646E4669}"/>
              </a:ext>
              <a:ext uri="{C183D7F6-B498-43B3-948B-1728B52AA6E4}">
                <adec:decorative xmlns:adec="http://schemas.microsoft.com/office/drawing/2017/decorative" val="1"/>
              </a:ext>
            </a:extLst>
          </p:cNvPr>
          <p:cNvPicPr>
            <a:picLocks noGrp="1" noChangeAspect="1"/>
          </p:cNvPicPr>
          <p:nvPr>
            <p:ph type="pic" sz="quarter" idx="55"/>
          </p:nvPr>
        </p:nvPicPr>
        <p:blipFill rotWithShape="1">
          <a:blip r:embed="rId3">
            <a:extLst>
              <a:ext uri="{28A0092B-C50C-407E-A947-70E740481C1C}">
                <a14:useLocalDpi xmlns:a14="http://schemas.microsoft.com/office/drawing/2010/main" val="0"/>
              </a:ext>
            </a:extLst>
          </a:blip>
          <a:srcRect t="21875" b="21875"/>
          <a:stretch/>
        </p:blipFill>
        <p:spPr/>
      </p:pic>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algn="ctr">
              <a:lnSpc>
                <a:spcPct val="140000"/>
              </a:lnSpc>
            </a:pPr>
            <a:r>
              <a:rPr lang="en-US">
                <a:solidFill>
                  <a:schemeClr val="accent3"/>
                </a:solidFill>
                <a:cs typeface="Poppins" pitchFamily="2" charset="77"/>
              </a:rPr>
              <a:t>Follow us on: </a:t>
            </a:r>
          </a:p>
        </p:txBody>
      </p:sp>
      <p:pic>
        <p:nvPicPr>
          <p:cNvPr id="12" name="Picture 11" descr="LinkedIn Icon.">
            <a:hlinkClick r:id="rId4"/>
            <a:extLst>
              <a:ext uri="{FF2B5EF4-FFF2-40B4-BE49-F238E27FC236}">
                <a16:creationId xmlns:a16="http://schemas.microsoft.com/office/drawing/2014/main" id="{9AFABD34-EFA7-3E45-BE85-5A3BD7E7BD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11" name="Picture 10" descr="Facebook Icon.">
            <a:hlinkClick r:id="rId6"/>
            <a:extLst>
              <a:ext uri="{FF2B5EF4-FFF2-40B4-BE49-F238E27FC236}">
                <a16:creationId xmlns:a16="http://schemas.microsoft.com/office/drawing/2014/main" id="{26736C71-603E-044D-8C43-36A6555837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96984" y="6385828"/>
            <a:ext cx="288000" cy="288000"/>
          </a:xfrm>
          <a:prstGeom prst="rect">
            <a:avLst/>
          </a:prstGeom>
        </p:spPr>
      </p:pic>
      <p:pic>
        <p:nvPicPr>
          <p:cNvPr id="10" name="Picture 9" descr="Twitter Icon.">
            <a:hlinkClick r:id="rId8"/>
            <a:extLst>
              <a:ext uri="{FF2B5EF4-FFF2-40B4-BE49-F238E27FC236}">
                <a16:creationId xmlns:a16="http://schemas.microsoft.com/office/drawing/2014/main" id="{B23011AD-7266-6E4E-ACFD-2B619075BD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00126" y="6385828"/>
            <a:ext cx="288000" cy="288000"/>
          </a:xfrm>
          <a:prstGeom prst="rect">
            <a:avLst/>
          </a:prstGeom>
        </p:spPr>
      </p:pic>
      <p:pic>
        <p:nvPicPr>
          <p:cNvPr id="9" name="Picture 8" descr="YouTube Icon">
            <a:hlinkClick r:id="rId10"/>
            <a:extLst>
              <a:ext uri="{FF2B5EF4-FFF2-40B4-BE49-F238E27FC236}">
                <a16:creationId xmlns:a16="http://schemas.microsoft.com/office/drawing/2014/main" id="{381C725C-DE32-FD40-8418-280CA9A226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3268" y="6374662"/>
            <a:ext cx="317052" cy="317052"/>
          </a:xfrm>
          <a:prstGeom prst="rect">
            <a:avLst/>
          </a:prstGeom>
        </p:spPr>
      </p:pic>
      <p:sp>
        <p:nvSpPr>
          <p:cNvPr id="14" name="Slide Number Placeholder 5">
            <a:extLst>
              <a:ext uri="{FF2B5EF4-FFF2-40B4-BE49-F238E27FC236}">
                <a16:creationId xmlns:a16="http://schemas.microsoft.com/office/drawing/2014/main" id="{1D76A14F-0568-4520-9C8E-4A00EF4C364E}"/>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11</a:t>
            </a:fld>
            <a:endParaRPr lang="en-GB"/>
          </a:p>
        </p:txBody>
      </p:sp>
    </p:spTree>
    <p:extLst>
      <p:ext uri="{BB962C8B-B14F-4D97-AF65-F5344CB8AC3E}">
        <p14:creationId xmlns:p14="http://schemas.microsoft.com/office/powerpoint/2010/main" val="191288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C2D21F-16FA-596F-CC77-A3D750168B6A}"/>
              </a:ext>
            </a:extLst>
          </p:cNvPr>
          <p:cNvSpPr>
            <a:spLocks noGrp="1"/>
          </p:cNvSpPr>
          <p:nvPr>
            <p:ph type="title"/>
          </p:nvPr>
        </p:nvSpPr>
        <p:spPr/>
        <p:txBody>
          <a:bodyPr/>
          <a:lstStyle/>
          <a:p>
            <a:r>
              <a:rPr lang="en-GB" b="1" noProof="0"/>
              <a:t>Any </a:t>
            </a:r>
            <a:r>
              <a:rPr lang="en-GB" b="1"/>
              <a:t>further</a:t>
            </a:r>
            <a:r>
              <a:rPr lang="en-GB" b="1" noProof="0"/>
              <a:t> questions?</a:t>
            </a:r>
            <a:br>
              <a:rPr lang="en-GB" b="1" noProof="0"/>
            </a:br>
            <a:endParaRPr lang="en-GB" b="1" noProof="0"/>
          </a:p>
        </p:txBody>
      </p:sp>
      <p:sp>
        <p:nvSpPr>
          <p:cNvPr id="11" name="Text Placeholder 10">
            <a:extLst>
              <a:ext uri="{FF2B5EF4-FFF2-40B4-BE49-F238E27FC236}">
                <a16:creationId xmlns:a16="http://schemas.microsoft.com/office/drawing/2014/main" id="{2AA4C596-CED4-6DAE-7551-9A81970EDCA3}"/>
              </a:ext>
            </a:extLst>
          </p:cNvPr>
          <p:cNvSpPr>
            <a:spLocks noGrp="1"/>
          </p:cNvSpPr>
          <p:nvPr>
            <p:ph type="body" sz="quarter" idx="16"/>
          </p:nvPr>
        </p:nvSpPr>
        <p:spPr/>
        <p:txBody>
          <a:bodyPr/>
          <a:lstStyle/>
          <a:p>
            <a:r>
              <a:rPr lang="en-GB" dirty="0">
                <a:latin typeface="+mj-lt"/>
              </a:rPr>
              <a:t>Contact me:</a:t>
            </a:r>
          </a:p>
          <a:p>
            <a:r>
              <a:rPr lang="en-GB" dirty="0"/>
              <a:t>cl@eena.org</a:t>
            </a:r>
            <a:endParaRPr lang="en-GB" dirty="0">
              <a:latin typeface="+mj-lt"/>
            </a:endParaRPr>
          </a:p>
        </p:txBody>
      </p:sp>
      <p:pic>
        <p:nvPicPr>
          <p:cNvPr id="6" name="Picture Placeholder  5">
            <a:extLst>
              <a:ext uri="{FF2B5EF4-FFF2-40B4-BE49-F238E27FC236}">
                <a16:creationId xmlns:a16="http://schemas.microsoft.com/office/drawing/2014/main" id="{10FD3044-8F99-F34C-B9F5-03A5B4F23527}"/>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7009" b="27009"/>
          <a:stretch/>
        </p:blipFill>
        <p:spPr/>
      </p:pic>
    </p:spTree>
    <p:extLst>
      <p:ext uri="{BB962C8B-B14F-4D97-AF65-F5344CB8AC3E}">
        <p14:creationId xmlns:p14="http://schemas.microsoft.com/office/powerpoint/2010/main" val="23923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B951-4B16-94B3-8457-CACDDDB6CFC1}"/>
              </a:ext>
            </a:extLst>
          </p:cNvPr>
          <p:cNvSpPr>
            <a:spLocks noGrp="1"/>
          </p:cNvSpPr>
          <p:nvPr>
            <p:ph type="title"/>
          </p:nvPr>
        </p:nvSpPr>
        <p:spPr>
          <a:xfrm>
            <a:off x="692821" y="284127"/>
            <a:ext cx="7571353" cy="1140607"/>
          </a:xfrm>
        </p:spPr>
        <p:txBody>
          <a:bodyPr/>
          <a:lstStyle/>
          <a:p>
            <a:r>
              <a:rPr lang="en-GB" b="1" dirty="0"/>
              <a:t>Description</a:t>
            </a:r>
            <a:endParaRPr lang="en-US" b="1" dirty="0"/>
          </a:p>
        </p:txBody>
      </p:sp>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7676" r="37676"/>
          <a:stretch/>
        </p:blipFill>
        <p:spPr>
          <a:xfrm>
            <a:off x="9315066" y="1081033"/>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p:txBody>
          <a:bodyPr/>
          <a:lstStyle/>
          <a:p>
            <a:r>
              <a:rPr lang="en-GB" noProof="0" dirty="0">
                <a:latin typeface="+mj-lt"/>
              </a:rPr>
              <a:t>EMTEL </a:t>
            </a:r>
            <a:r>
              <a:rPr lang="en-GB" dirty="0"/>
              <a:t>scope covers emergency communications</a:t>
            </a:r>
            <a:endParaRPr lang="en-GB" noProof="0" dirty="0">
              <a:latin typeface="+mj-lt"/>
            </a:endParaRPr>
          </a:p>
          <a:p>
            <a:pPr lvl="1"/>
            <a:r>
              <a:rPr lang="en-GB" dirty="0"/>
              <a:t>From individuals to authorities/organisations</a:t>
            </a:r>
          </a:p>
          <a:p>
            <a:pPr lvl="1"/>
            <a:r>
              <a:rPr lang="en-GB" noProof="0" dirty="0">
                <a:latin typeface="+mj-lt"/>
              </a:rPr>
              <a:t>Between authorities/organisations</a:t>
            </a:r>
          </a:p>
          <a:p>
            <a:pPr lvl="1"/>
            <a:r>
              <a:rPr lang="en-GB" dirty="0"/>
              <a:t>From authorities/organisations to individuals</a:t>
            </a:r>
          </a:p>
          <a:p>
            <a:pPr lvl="1"/>
            <a:r>
              <a:rPr lang="en-GB" noProof="0" dirty="0">
                <a:latin typeface="+mj-lt"/>
              </a:rPr>
              <a:t>Amongst individuals</a:t>
            </a:r>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spTree>
    <p:extLst>
      <p:ext uri="{BB962C8B-B14F-4D97-AF65-F5344CB8AC3E}">
        <p14:creationId xmlns:p14="http://schemas.microsoft.com/office/powerpoint/2010/main" val="368730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8C12BE2-0028-42EA-AF72-9C717B1E9C3D}"/>
              </a:ext>
            </a:extLst>
          </p:cNvPr>
          <p:cNvSpPr>
            <a:spLocks noGrp="1"/>
          </p:cNvSpPr>
          <p:nvPr>
            <p:ph type="title"/>
          </p:nvPr>
        </p:nvSpPr>
        <p:spPr>
          <a:xfrm>
            <a:off x="609758" y="274702"/>
            <a:ext cx="9525657" cy="866110"/>
          </a:xfrm>
        </p:spPr>
        <p:txBody>
          <a:bodyPr anchor="b">
            <a:normAutofit/>
          </a:bodyPr>
          <a:lstStyle/>
          <a:p>
            <a:r>
              <a:rPr lang="en-US" altLang="en-US" dirty="0"/>
              <a:t>EMTEL</a:t>
            </a:r>
          </a:p>
        </p:txBody>
      </p:sp>
      <p:sp>
        <p:nvSpPr>
          <p:cNvPr id="15365" name="Slide Number Placeholder 10" hidden="1">
            <a:extLst>
              <a:ext uri="{FF2B5EF4-FFF2-40B4-BE49-F238E27FC236}">
                <a16:creationId xmlns:a16="http://schemas.microsoft.com/office/drawing/2014/main" id="{CC5C6995-E89F-4196-82D4-04C96B6E0465}"/>
              </a:ext>
            </a:extLst>
          </p:cNvPr>
          <p:cNvSpPr>
            <a:spLocks noGrp="1"/>
          </p:cNvSpPr>
          <p:nvPr>
            <p:ph type="sldNum" sz="quarter" idx="4294967295"/>
          </p:nvPr>
        </p:nvSpPr>
        <p:spPr bwMode="auto">
          <a:xfrm>
            <a:off x="11551802" y="6339844"/>
            <a:ext cx="604349" cy="380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spcAft>
                <a:spcPts val="600"/>
              </a:spcAft>
              <a:buSzTx/>
              <a:buFontTx/>
              <a:buNone/>
            </a:pPr>
            <a:fld id="{545D63B0-A0D5-4A90-8782-60DBF298A4D6}" type="slidenum">
              <a:rPr lang="en-GB" altLang="en-US" sz="1200" b="0">
                <a:solidFill>
                  <a:schemeClr val="tx1"/>
                </a:solidFill>
              </a:rPr>
              <a:pPr>
                <a:spcBef>
                  <a:spcPct val="0"/>
                </a:spcBef>
                <a:spcAft>
                  <a:spcPts val="600"/>
                </a:spcAft>
                <a:buSzTx/>
                <a:buFontTx/>
                <a:buNone/>
              </a:pPr>
              <a:t>3</a:t>
            </a:fld>
            <a:endParaRPr lang="en-GB" altLang="en-US" sz="1200" b="0">
              <a:solidFill>
                <a:schemeClr val="tx1"/>
              </a:solidFill>
            </a:endParaRPr>
          </a:p>
        </p:txBody>
      </p:sp>
      <p:graphicFrame>
        <p:nvGraphicFramePr>
          <p:cNvPr id="15367" name="Content Placeholder 2">
            <a:extLst>
              <a:ext uri="{FF2B5EF4-FFF2-40B4-BE49-F238E27FC236}">
                <a16:creationId xmlns:a16="http://schemas.microsoft.com/office/drawing/2014/main" id="{CCD0E703-071E-1F72-2DEB-39C10E22269E}"/>
              </a:ext>
            </a:extLst>
          </p:cNvPr>
          <p:cNvGraphicFramePr/>
          <p:nvPr>
            <p:extLst>
              <p:ext uri="{D42A27DB-BD31-4B8C-83A1-F6EECF244321}">
                <p14:modId xmlns:p14="http://schemas.microsoft.com/office/powerpoint/2010/main" val="1964644104"/>
              </p:ext>
            </p:extLst>
          </p:nvPr>
        </p:nvGraphicFramePr>
        <p:xfrm>
          <a:off x="609758" y="1600571"/>
          <a:ext cx="11225625" cy="46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920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21A40BAC-6BF4-8E08-D0BC-65B486BD48F4}"/>
              </a:ext>
            </a:extLst>
          </p:cNvPr>
          <p:cNvSpPr>
            <a:spLocks noGrp="1"/>
          </p:cNvSpPr>
          <p:nvPr>
            <p:ph type="pic" sz="quarter" idx="11"/>
          </p:nvPr>
        </p:nvSpPr>
        <p:spPr/>
      </p:sp>
      <p:sp>
        <p:nvSpPr>
          <p:cNvPr id="25603" name="Content Placeholder 2">
            <a:extLst>
              <a:ext uri="{FF2B5EF4-FFF2-40B4-BE49-F238E27FC236}">
                <a16:creationId xmlns:a16="http://schemas.microsoft.com/office/drawing/2014/main" id="{EA0B0EA9-A8A2-459B-9C10-36C0E08A8ADD}"/>
              </a:ext>
            </a:extLst>
          </p:cNvPr>
          <p:cNvSpPr>
            <a:spLocks noGrp="1"/>
          </p:cNvSpPr>
          <p:nvPr>
            <p:ph type="body" sz="quarter" idx="15"/>
          </p:nvPr>
        </p:nvSpPr>
        <p:spPr/>
        <p:txBody>
          <a:bodyPr/>
          <a:lstStyle/>
          <a:p>
            <a:pPr>
              <a:spcAft>
                <a:spcPts val="1800"/>
              </a:spcAft>
              <a:defRPr/>
            </a:pPr>
            <a:r>
              <a:rPr lang="en-US" altLang="en-US" sz="2000" dirty="0"/>
              <a:t>European Public Warning System (EU-ALERT) using cell broadcast service to alert the public</a:t>
            </a:r>
          </a:p>
          <a:p>
            <a:pPr lvl="1">
              <a:defRPr/>
            </a:pPr>
            <a:r>
              <a:rPr lang="en-US" altLang="en-US" sz="2000" dirty="0"/>
              <a:t>PWS required for all EU members states per Directive 2018/1972 on EECC article 110.</a:t>
            </a:r>
          </a:p>
          <a:p>
            <a:pPr lvl="1">
              <a:defRPr/>
            </a:pPr>
            <a:r>
              <a:rPr lang="en-US" altLang="en-US" sz="2000" dirty="0"/>
              <a:t>EU-Alert based on 3GPP TS 22.268 and 3GPP TS 23.041</a:t>
            </a:r>
          </a:p>
          <a:p>
            <a:pPr lvl="1">
              <a:defRPr/>
            </a:pPr>
            <a:r>
              <a:rPr lang="fr-FR" altLang="en-US" sz="2000" i="1" dirty="0">
                <a:solidFill>
                  <a:srgbClr val="00B050"/>
                </a:solidFill>
              </a:rPr>
              <a:t>TS 102 900 new version </a:t>
            </a:r>
            <a:r>
              <a:rPr lang="fr-FR" altLang="en-US" sz="2000" i="1" dirty="0" err="1">
                <a:solidFill>
                  <a:srgbClr val="00B050"/>
                </a:solidFill>
              </a:rPr>
              <a:t>expected</a:t>
            </a:r>
            <a:r>
              <a:rPr lang="fr-FR" altLang="en-US" sz="2000" i="1" dirty="0">
                <a:solidFill>
                  <a:srgbClr val="00B050"/>
                </a:solidFill>
              </a:rPr>
              <a:t> publication in July 2023</a:t>
            </a:r>
          </a:p>
        </p:txBody>
      </p:sp>
      <p:sp>
        <p:nvSpPr>
          <p:cNvPr id="21509" name="Slide Number Placeholder 10">
            <a:extLst>
              <a:ext uri="{FF2B5EF4-FFF2-40B4-BE49-F238E27FC236}">
                <a16:creationId xmlns:a16="http://schemas.microsoft.com/office/drawing/2014/main" id="{F138C1D4-495F-42FE-AD7B-6B9299AC507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480D989D-0C1C-4432-884A-0DAA5DB37FA9}" type="slidenum">
              <a:rPr lang="en-GB" altLang="en-US" sz="1200" b="0">
                <a:solidFill>
                  <a:schemeClr val="tx1"/>
                </a:solidFill>
              </a:rPr>
              <a:pPr>
                <a:spcBef>
                  <a:spcPct val="0"/>
                </a:spcBef>
                <a:buSzTx/>
                <a:buFontTx/>
                <a:buNone/>
              </a:pPr>
              <a:t>4</a:t>
            </a:fld>
            <a:endParaRPr lang="en-GB" altLang="en-US" sz="1200" b="0">
              <a:solidFill>
                <a:schemeClr val="tx1"/>
              </a:solidFill>
            </a:endParaRPr>
          </a:p>
        </p:txBody>
      </p:sp>
      <p:sp>
        <p:nvSpPr>
          <p:cNvPr id="4" name="Title 1">
            <a:extLst>
              <a:ext uri="{FF2B5EF4-FFF2-40B4-BE49-F238E27FC236}">
                <a16:creationId xmlns:a16="http://schemas.microsoft.com/office/drawing/2014/main" id="{3A9F2B29-3F23-B6DE-D16C-ADE7912FAB94}"/>
              </a:ext>
            </a:extLst>
          </p:cNvPr>
          <p:cNvSpPr txBox="1">
            <a:spLocks/>
          </p:cNvSpPr>
          <p:nvPr/>
        </p:nvSpPr>
        <p:spPr>
          <a:xfrm>
            <a:off x="577073" y="699174"/>
            <a:ext cx="7571353" cy="11406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accent1"/>
                </a:solidFill>
                <a:latin typeface="+mj-lt"/>
                <a:ea typeface="+mj-ea"/>
                <a:cs typeface="Poppins" pitchFamily="2" charset="77"/>
              </a:defRPr>
            </a:lvl1pPr>
          </a:lstStyle>
          <a:p>
            <a:r>
              <a:rPr lang="en-US" altLang="en-US" dirty="0"/>
              <a:t>Major activities</a:t>
            </a:r>
          </a:p>
        </p:txBody>
      </p:sp>
      <p:pic>
        <p:nvPicPr>
          <p:cNvPr id="7" name="Picture Placeholder  9">
            <a:extLst>
              <a:ext uri="{FF2B5EF4-FFF2-40B4-BE49-F238E27FC236}">
                <a16:creationId xmlns:a16="http://schemas.microsoft.com/office/drawing/2014/main" id="{1BBF3A21-CB57-AC8F-83E9-1CCDE444D0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37676" r="37676"/>
          <a:stretch/>
        </p:blipFill>
        <p:spPr>
          <a:xfrm>
            <a:off x="9315066" y="1081033"/>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pic>
      <p:sp>
        <p:nvSpPr>
          <p:cNvPr id="3" name="Content Placeholder 2">
            <a:extLst>
              <a:ext uri="{FF2B5EF4-FFF2-40B4-BE49-F238E27FC236}">
                <a16:creationId xmlns:a16="http://schemas.microsoft.com/office/drawing/2014/main" id="{61B1C6E5-3C66-48AB-17BF-2A51602A1B63}"/>
              </a:ext>
            </a:extLst>
          </p:cNvPr>
          <p:cNvSpPr txBox="1">
            <a:spLocks/>
          </p:cNvSpPr>
          <p:nvPr/>
        </p:nvSpPr>
        <p:spPr>
          <a:xfrm>
            <a:off x="692821" y="4576153"/>
            <a:ext cx="8622245" cy="1932006"/>
          </a:xfrm>
          <a:prstGeom prst="rect">
            <a:avLst/>
          </a:prstGeom>
        </p:spPr>
        <p:txBody>
          <a:bodyPr vert="horz" lIns="0" tIns="45720" rIns="90000" bIns="45720" rtlCol="0">
            <a:no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5"/>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5"/>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5"/>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5"/>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defRPr/>
            </a:pPr>
            <a:r>
              <a:rPr lang="en-US" sz="2000" dirty="0"/>
              <a:t>Overview of Emergency Communications Network Resilience and Preparedness</a:t>
            </a:r>
            <a:endParaRPr lang="en-GB" sz="2000" dirty="0"/>
          </a:p>
          <a:p>
            <a:pPr lvl="1">
              <a:defRPr/>
            </a:pPr>
            <a:r>
              <a:rPr lang="en-US" sz="2000" dirty="0"/>
              <a:t>Maximize the level of preparedness and resilience of emergency communication services based on identified risks for involved technologies</a:t>
            </a:r>
          </a:p>
          <a:p>
            <a:pPr lvl="1">
              <a:defRPr/>
            </a:pPr>
            <a:r>
              <a:rPr lang="es-ES" sz="1800" i="1" dirty="0">
                <a:solidFill>
                  <a:srgbClr val="00B050"/>
                </a:solidFill>
              </a:rPr>
              <a:t>TR 102 445</a:t>
            </a:r>
            <a:r>
              <a:rPr lang="fr-FR" altLang="en-US" sz="1800" i="1" dirty="0">
                <a:solidFill>
                  <a:srgbClr val="00B050"/>
                </a:solidFill>
              </a:rPr>
              <a:t> </a:t>
            </a:r>
            <a:r>
              <a:rPr lang="fr-FR" altLang="en-US" sz="1800" i="1" dirty="0" err="1">
                <a:solidFill>
                  <a:srgbClr val="00B050"/>
                </a:solidFill>
              </a:rPr>
              <a:t>was</a:t>
            </a:r>
            <a:r>
              <a:rPr lang="fr-FR" altLang="en-US" sz="1800" i="1" dirty="0">
                <a:solidFill>
                  <a:srgbClr val="00B050"/>
                </a:solidFill>
              </a:rPr>
              <a:t> </a:t>
            </a:r>
            <a:r>
              <a:rPr lang="fr-FR" altLang="en-US" sz="1800" i="1" dirty="0" err="1">
                <a:solidFill>
                  <a:srgbClr val="00B050"/>
                </a:solidFill>
              </a:rPr>
              <a:t>published</a:t>
            </a:r>
            <a:r>
              <a:rPr lang="fr-FR" altLang="en-US" sz="1800" i="1" dirty="0">
                <a:solidFill>
                  <a:srgbClr val="00B050"/>
                </a:solidFill>
              </a:rPr>
              <a:t> in April 2023</a:t>
            </a:r>
          </a:p>
        </p:txBody>
      </p:sp>
    </p:spTree>
    <p:extLst>
      <p:ext uri="{BB962C8B-B14F-4D97-AF65-F5344CB8AC3E}">
        <p14:creationId xmlns:p14="http://schemas.microsoft.com/office/powerpoint/2010/main" val="6085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8AC30B-F86E-4D1E-A094-2F7ED93BBA9B}"/>
              </a:ext>
            </a:extLst>
          </p:cNvPr>
          <p:cNvSpPr>
            <a:spLocks noGrp="1"/>
          </p:cNvSpPr>
          <p:nvPr>
            <p:ph type="title"/>
          </p:nvPr>
        </p:nvSpPr>
        <p:spPr>
          <a:xfrm>
            <a:off x="692820" y="342001"/>
            <a:ext cx="7571353" cy="1140607"/>
          </a:xfrm>
        </p:spPr>
        <p:txBody>
          <a:bodyPr/>
          <a:lstStyle/>
          <a:p>
            <a:r>
              <a:rPr lang="en-US" altLang="en-US" dirty="0"/>
              <a:t>Major activities</a:t>
            </a:r>
          </a:p>
        </p:txBody>
      </p:sp>
      <p:sp>
        <p:nvSpPr>
          <p:cNvPr id="25603" name="Content Placeholder 2">
            <a:extLst>
              <a:ext uri="{FF2B5EF4-FFF2-40B4-BE49-F238E27FC236}">
                <a16:creationId xmlns:a16="http://schemas.microsoft.com/office/drawing/2014/main" id="{EA0B0EA9-A8A2-459B-9C10-36C0E08A8ADD}"/>
              </a:ext>
            </a:extLst>
          </p:cNvPr>
          <p:cNvSpPr>
            <a:spLocks noGrp="1"/>
          </p:cNvSpPr>
          <p:nvPr>
            <p:ph type="body" sz="quarter" idx="15"/>
          </p:nvPr>
        </p:nvSpPr>
        <p:spPr>
          <a:xfrm>
            <a:off x="692820" y="1255990"/>
            <a:ext cx="10806360" cy="2598380"/>
          </a:xfrm>
        </p:spPr>
        <p:txBody>
          <a:bodyPr/>
          <a:lstStyle/>
          <a:p>
            <a:pPr>
              <a:spcAft>
                <a:spcPts val="1800"/>
              </a:spcAft>
              <a:defRPr/>
            </a:pPr>
            <a:r>
              <a:rPr lang="en-GB" altLang="en-US" sz="2000" dirty="0"/>
              <a:t>Core elements for network independent access to emergency services</a:t>
            </a:r>
            <a:endParaRPr lang="en-US" altLang="en-US" sz="2000" dirty="0"/>
          </a:p>
          <a:p>
            <a:pPr lvl="1">
              <a:defRPr/>
            </a:pPr>
            <a:r>
              <a:rPr lang="en-US" altLang="en-US" sz="2000" dirty="0"/>
              <a:t>Currently named NG112 architecture.</a:t>
            </a:r>
          </a:p>
          <a:p>
            <a:pPr lvl="1">
              <a:defRPr/>
            </a:pPr>
            <a:r>
              <a:rPr lang="en-GB" sz="2000" dirty="0"/>
              <a:t>The specification describes the architecture, the core elements and corresponding technical interfaces for network independent access to emergency services.</a:t>
            </a:r>
          </a:p>
          <a:p>
            <a:pPr lvl="1">
              <a:defRPr/>
            </a:pPr>
            <a:r>
              <a:rPr lang="fr-FR" altLang="en-US" sz="2000" i="1" dirty="0">
                <a:solidFill>
                  <a:srgbClr val="00B050"/>
                </a:solidFill>
              </a:rPr>
              <a:t>TS 103 479 new version </a:t>
            </a:r>
            <a:r>
              <a:rPr lang="fr-FR" altLang="en-US" sz="2000" i="1" dirty="0" err="1">
                <a:solidFill>
                  <a:srgbClr val="00B050"/>
                </a:solidFill>
              </a:rPr>
              <a:t>published</a:t>
            </a:r>
            <a:r>
              <a:rPr lang="fr-FR" altLang="en-US" sz="2000" i="1" dirty="0">
                <a:solidFill>
                  <a:srgbClr val="00B050"/>
                </a:solidFill>
              </a:rPr>
              <a:t> in March 2023</a:t>
            </a:r>
          </a:p>
          <a:p>
            <a:pPr lvl="1">
              <a:defRPr/>
            </a:pPr>
            <a:r>
              <a:rPr lang="fr-FR" altLang="en-US" sz="2000" i="1" dirty="0">
                <a:solidFill>
                  <a:srgbClr val="00B050"/>
                </a:solidFill>
              </a:rPr>
              <a:t>TS </a:t>
            </a:r>
            <a:r>
              <a:rPr lang="en-GB" sz="2000" i="1" dirty="0">
                <a:solidFill>
                  <a:srgbClr val="00B050"/>
                </a:solidFill>
              </a:rPr>
              <a:t>103 873 </a:t>
            </a:r>
            <a:r>
              <a:rPr lang="es-ES" sz="2000" i="1" dirty="0" err="1">
                <a:solidFill>
                  <a:srgbClr val="00B050"/>
                </a:solidFill>
              </a:rPr>
              <a:t>ESInet</a:t>
            </a:r>
            <a:r>
              <a:rPr lang="es-ES" sz="2000" i="1" dirty="0">
                <a:solidFill>
                  <a:srgbClr val="00B050"/>
                </a:solidFill>
              </a:rPr>
              <a:t> </a:t>
            </a:r>
            <a:r>
              <a:rPr lang="es-ES" sz="2000" i="1" dirty="0" err="1">
                <a:solidFill>
                  <a:srgbClr val="00B050"/>
                </a:solidFill>
              </a:rPr>
              <a:t>Peering</a:t>
            </a:r>
            <a:r>
              <a:rPr lang="es-ES" sz="2000" i="1" dirty="0">
                <a:solidFill>
                  <a:srgbClr val="00B050"/>
                </a:solidFill>
              </a:rPr>
              <a:t> </a:t>
            </a:r>
            <a:r>
              <a:rPr lang="es-ES" sz="2000" i="1" dirty="0" err="1">
                <a:solidFill>
                  <a:srgbClr val="00B050"/>
                </a:solidFill>
              </a:rPr>
              <a:t>Requirements</a:t>
            </a:r>
            <a:r>
              <a:rPr lang="es-ES" sz="2000" i="1" dirty="0">
                <a:solidFill>
                  <a:srgbClr val="00B050"/>
                </a:solidFill>
              </a:rPr>
              <a:t>, </a:t>
            </a:r>
            <a:r>
              <a:rPr lang="es-ES" sz="2000" i="1" dirty="0" err="1">
                <a:solidFill>
                  <a:srgbClr val="00B050"/>
                </a:solidFill>
              </a:rPr>
              <a:t>expected</a:t>
            </a:r>
            <a:r>
              <a:rPr lang="es-ES" sz="2000" i="1" dirty="0">
                <a:solidFill>
                  <a:srgbClr val="00B050"/>
                </a:solidFill>
              </a:rPr>
              <a:t> </a:t>
            </a:r>
            <a:r>
              <a:rPr lang="es-ES" sz="2000" i="1" dirty="0" err="1">
                <a:solidFill>
                  <a:srgbClr val="00B050"/>
                </a:solidFill>
              </a:rPr>
              <a:t>publication</a:t>
            </a:r>
            <a:r>
              <a:rPr lang="es-ES" sz="2000" i="1" dirty="0">
                <a:solidFill>
                  <a:srgbClr val="00B050"/>
                </a:solidFill>
              </a:rPr>
              <a:t> </a:t>
            </a:r>
            <a:r>
              <a:rPr lang="es-ES" sz="2000" i="1" dirty="0" err="1">
                <a:solidFill>
                  <a:srgbClr val="00B050"/>
                </a:solidFill>
              </a:rPr>
              <a:t>by</a:t>
            </a:r>
            <a:r>
              <a:rPr lang="es-ES" sz="2000" i="1" dirty="0">
                <a:solidFill>
                  <a:srgbClr val="00B050"/>
                </a:solidFill>
              </a:rPr>
              <a:t> </a:t>
            </a:r>
            <a:r>
              <a:rPr lang="es-ES" sz="2000" i="1" dirty="0" err="1">
                <a:solidFill>
                  <a:srgbClr val="00B050"/>
                </a:solidFill>
              </a:rPr>
              <a:t>the</a:t>
            </a:r>
            <a:r>
              <a:rPr lang="es-ES" sz="2000" i="1" dirty="0">
                <a:solidFill>
                  <a:srgbClr val="00B050"/>
                </a:solidFill>
              </a:rPr>
              <a:t> </a:t>
            </a:r>
            <a:r>
              <a:rPr lang="es-ES" sz="2000" i="1" dirty="0" err="1">
                <a:solidFill>
                  <a:srgbClr val="00B050"/>
                </a:solidFill>
              </a:rPr>
              <a:t>end</a:t>
            </a:r>
            <a:r>
              <a:rPr lang="es-ES" sz="2000" i="1" dirty="0">
                <a:solidFill>
                  <a:srgbClr val="00B050"/>
                </a:solidFill>
              </a:rPr>
              <a:t> </a:t>
            </a:r>
            <a:r>
              <a:rPr lang="es-ES" sz="2000" i="1" dirty="0" err="1">
                <a:solidFill>
                  <a:srgbClr val="00B050"/>
                </a:solidFill>
              </a:rPr>
              <a:t>of</a:t>
            </a:r>
            <a:r>
              <a:rPr lang="es-ES" sz="2000" i="1" dirty="0">
                <a:solidFill>
                  <a:srgbClr val="00B050"/>
                </a:solidFill>
              </a:rPr>
              <a:t> 2023</a:t>
            </a:r>
            <a:endParaRPr lang="fr-FR" altLang="en-US" sz="2000" i="1" dirty="0">
              <a:solidFill>
                <a:srgbClr val="00B050"/>
              </a:solidFill>
            </a:endParaRPr>
          </a:p>
          <a:p>
            <a:pPr lvl="1">
              <a:defRPr/>
            </a:pPr>
            <a:endParaRPr lang="fr-FR" altLang="en-US" sz="2000" i="1" dirty="0">
              <a:solidFill>
                <a:srgbClr val="00B050"/>
              </a:solidFill>
            </a:endParaRPr>
          </a:p>
          <a:p>
            <a:pPr lvl="1">
              <a:defRPr/>
            </a:pPr>
            <a:endParaRPr lang="fr-FR" altLang="en-US" sz="2000" i="1" dirty="0">
              <a:solidFill>
                <a:srgbClr val="00B050"/>
              </a:solidFill>
            </a:endParaRPr>
          </a:p>
          <a:p>
            <a:pPr lvl="1">
              <a:defRPr/>
            </a:pPr>
            <a:endParaRPr lang="fr-FR" altLang="en-US" sz="2000" i="1" dirty="0">
              <a:solidFill>
                <a:srgbClr val="00B050"/>
              </a:solidFill>
            </a:endParaRPr>
          </a:p>
        </p:txBody>
      </p:sp>
      <p:sp>
        <p:nvSpPr>
          <p:cNvPr id="21509" name="Slide Number Placeholder 10">
            <a:extLst>
              <a:ext uri="{FF2B5EF4-FFF2-40B4-BE49-F238E27FC236}">
                <a16:creationId xmlns:a16="http://schemas.microsoft.com/office/drawing/2014/main" id="{F138C1D4-495F-42FE-AD7B-6B9299AC507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4"/>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480D989D-0C1C-4432-884A-0DAA5DB37FA9}" type="slidenum">
              <a:rPr lang="en-GB" altLang="en-US" sz="1200" b="0">
                <a:solidFill>
                  <a:schemeClr val="tx1"/>
                </a:solidFill>
              </a:rPr>
              <a:pPr>
                <a:spcBef>
                  <a:spcPct val="0"/>
                </a:spcBef>
                <a:buSzTx/>
                <a:buFontTx/>
                <a:buNone/>
              </a:pPr>
              <a:t>5</a:t>
            </a:fld>
            <a:endParaRPr lang="en-GB" altLang="en-US" sz="1200" b="0">
              <a:solidFill>
                <a:schemeClr val="tx1"/>
              </a:solidFill>
            </a:endParaRPr>
          </a:p>
        </p:txBody>
      </p:sp>
      <p:sp>
        <p:nvSpPr>
          <p:cNvPr id="4" name="Content Placeholder 2">
            <a:extLst>
              <a:ext uri="{FF2B5EF4-FFF2-40B4-BE49-F238E27FC236}">
                <a16:creationId xmlns:a16="http://schemas.microsoft.com/office/drawing/2014/main" id="{7C42F05A-5C7D-00E6-737C-E0B3238D3E09}"/>
              </a:ext>
            </a:extLst>
          </p:cNvPr>
          <p:cNvSpPr txBox="1">
            <a:spLocks/>
          </p:cNvSpPr>
          <p:nvPr/>
        </p:nvSpPr>
        <p:spPr>
          <a:xfrm>
            <a:off x="692820" y="3698248"/>
            <a:ext cx="10858982" cy="1821741"/>
          </a:xfrm>
          <a:prstGeom prst="rect">
            <a:avLst/>
          </a:prstGeom>
        </p:spPr>
        <p:txBody>
          <a:bodyPr vert="horz" lIns="0" tIns="45720" rIns="90000" bIns="45720" rtlCol="0">
            <a:no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5"/>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5"/>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5"/>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5"/>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defRPr/>
            </a:pPr>
            <a:r>
              <a:rPr lang="en-US" altLang="en-US" sz="2000" dirty="0"/>
              <a:t>Interoperability testing of core elements for network independent access to emergency services</a:t>
            </a:r>
          </a:p>
          <a:p>
            <a:pPr lvl="1">
              <a:defRPr/>
            </a:pPr>
            <a:r>
              <a:rPr lang="en-US" altLang="en-US" sz="2000" dirty="0"/>
              <a:t>First version triggered after the 1st NG112 Emergency Communications </a:t>
            </a:r>
            <a:r>
              <a:rPr lang="en-US" altLang="en-US" sz="2000" dirty="0" err="1"/>
              <a:t>Plugtest</a:t>
            </a:r>
            <a:endParaRPr lang="en-US" altLang="en-US" sz="2000" dirty="0"/>
          </a:p>
          <a:p>
            <a:pPr lvl="1">
              <a:defRPr/>
            </a:pPr>
            <a:r>
              <a:rPr lang="en-US" altLang="en-US" sz="2000" dirty="0"/>
              <a:t>Describes the test cases and scenarios for interoperability testing of the core elements for independent access networks </a:t>
            </a:r>
          </a:p>
          <a:p>
            <a:pPr lvl="1">
              <a:defRPr/>
            </a:pPr>
            <a:r>
              <a:rPr lang="fr-FR" altLang="en-US" sz="2000" i="1" dirty="0">
                <a:solidFill>
                  <a:srgbClr val="00B050"/>
                </a:solidFill>
              </a:rPr>
              <a:t>TR 103 480 </a:t>
            </a:r>
            <a:r>
              <a:rPr lang="fr-FR" altLang="en-US" sz="2000" i="1" dirty="0" err="1">
                <a:solidFill>
                  <a:srgbClr val="00B050"/>
                </a:solidFill>
              </a:rPr>
              <a:t>expected</a:t>
            </a:r>
            <a:r>
              <a:rPr lang="fr-FR" altLang="en-US" sz="2000" i="1" dirty="0">
                <a:solidFill>
                  <a:srgbClr val="00B050"/>
                </a:solidFill>
              </a:rPr>
              <a:t> publication in August 2023</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8AC30B-F86E-4D1E-A094-2F7ED93BBA9B}"/>
              </a:ext>
            </a:extLst>
          </p:cNvPr>
          <p:cNvSpPr>
            <a:spLocks noGrp="1"/>
          </p:cNvSpPr>
          <p:nvPr>
            <p:ph type="title"/>
          </p:nvPr>
        </p:nvSpPr>
        <p:spPr/>
        <p:txBody>
          <a:bodyPr/>
          <a:lstStyle/>
          <a:p>
            <a:r>
              <a:rPr lang="en-US" altLang="en-US" dirty="0">
                <a:solidFill>
                  <a:srgbClr val="004A8D"/>
                </a:solidFill>
              </a:rPr>
              <a:t>Major activities</a:t>
            </a:r>
            <a:endParaRPr lang="en-US" altLang="en-US" dirty="0"/>
          </a:p>
        </p:txBody>
      </p:sp>
      <p:sp>
        <p:nvSpPr>
          <p:cNvPr id="25603" name="Content Placeholder 2">
            <a:extLst>
              <a:ext uri="{FF2B5EF4-FFF2-40B4-BE49-F238E27FC236}">
                <a16:creationId xmlns:a16="http://schemas.microsoft.com/office/drawing/2014/main" id="{EA0B0EA9-A8A2-459B-9C10-36C0E08A8ADD}"/>
              </a:ext>
            </a:extLst>
          </p:cNvPr>
          <p:cNvSpPr>
            <a:spLocks noGrp="1"/>
          </p:cNvSpPr>
          <p:nvPr>
            <p:ph type="body" sz="quarter" idx="15"/>
          </p:nvPr>
        </p:nvSpPr>
        <p:spPr>
          <a:xfrm>
            <a:off x="692821" y="912304"/>
            <a:ext cx="11217528" cy="5002359"/>
          </a:xfrm>
        </p:spPr>
        <p:txBody>
          <a:bodyPr/>
          <a:lstStyle/>
          <a:p>
            <a:pPr>
              <a:spcAft>
                <a:spcPts val="1800"/>
              </a:spcAft>
              <a:defRPr/>
            </a:pPr>
            <a:r>
              <a:rPr lang="en-GB" altLang="en-US" sz="2000" dirty="0"/>
              <a:t>Total Conversation Access to Emergency Services, specification and user guide</a:t>
            </a:r>
            <a:endParaRPr lang="en-US" altLang="en-US" sz="2000" dirty="0"/>
          </a:p>
          <a:p>
            <a:pPr lvl="1">
              <a:defRPr/>
            </a:pPr>
            <a:r>
              <a:rPr lang="en-GB" altLang="en-US" sz="2000" dirty="0"/>
              <a:t>Total </a:t>
            </a:r>
            <a:r>
              <a:rPr lang="en-GB" altLang="en-US" sz="2000" dirty="0">
                <a:solidFill>
                  <a:srgbClr val="3E484F"/>
                </a:solidFill>
              </a:rPr>
              <a:t>Conversation</a:t>
            </a:r>
            <a:r>
              <a:rPr lang="en-GB" altLang="en-US" sz="2000" dirty="0"/>
              <a:t> is a combination of three media in a conversational call: video, Real-Time Text and audio. </a:t>
            </a:r>
          </a:p>
          <a:p>
            <a:pPr lvl="1">
              <a:defRPr/>
            </a:pPr>
            <a:r>
              <a:rPr lang="en-US" altLang="en-US" sz="2000" dirty="0"/>
              <a:t>Current revisions are to include a reference to TS 103 479 architecture, where applicable.</a:t>
            </a:r>
          </a:p>
          <a:p>
            <a:pPr lvl="1">
              <a:defRPr/>
            </a:pPr>
            <a:r>
              <a:rPr lang="fr-FR" altLang="en-US" sz="2000" i="1" dirty="0">
                <a:solidFill>
                  <a:srgbClr val="00B050"/>
                </a:solidFill>
              </a:rPr>
              <a:t>TS 101 470 and TR 103 201 new versions </a:t>
            </a:r>
            <a:r>
              <a:rPr lang="fr-FR" altLang="en-US" sz="2000" i="1" dirty="0" err="1">
                <a:solidFill>
                  <a:srgbClr val="00B050"/>
                </a:solidFill>
              </a:rPr>
              <a:t>expected</a:t>
            </a:r>
            <a:r>
              <a:rPr lang="fr-FR" altLang="en-US" sz="2000" i="1" dirty="0">
                <a:solidFill>
                  <a:srgbClr val="00B050"/>
                </a:solidFill>
              </a:rPr>
              <a:t> publication by the end of 2023</a:t>
            </a:r>
          </a:p>
          <a:p>
            <a:pPr>
              <a:defRPr/>
            </a:pPr>
            <a:r>
              <a:rPr lang="en-GB" sz="2000" dirty="0"/>
              <a:t>Standardisation Request/M587 - </a:t>
            </a:r>
            <a:r>
              <a:rPr lang="en-US" sz="2000" dirty="0"/>
              <a:t>accessibility requirements of products and services in support of Directive (EU) 2019/882</a:t>
            </a:r>
            <a:endParaRPr lang="es-ES" sz="2000" dirty="0"/>
          </a:p>
          <a:p>
            <a:pPr lvl="1">
              <a:tabLst>
                <a:tab pos="1371600" algn="l"/>
              </a:tabLst>
              <a:defRPr/>
            </a:pPr>
            <a:r>
              <a:rPr lang="en-GB" sz="2000" dirty="0"/>
              <a:t>In the context of the EAA, TC EMTEL is asked to produce a new Harmonised Standard “for the accessibility and interoperability of emergency communications and for the answering of emergency communications by the public safety answering point (PSAPs) (including to the single European Emergency number 112)”</a:t>
            </a:r>
          </a:p>
          <a:p>
            <a:pPr lvl="1">
              <a:tabLst>
                <a:tab pos="1371600" algn="l"/>
              </a:tabLst>
              <a:defRPr/>
            </a:pPr>
            <a:r>
              <a:rPr lang="fr-FR" altLang="en-US" sz="2000" dirty="0"/>
              <a:t>The </a:t>
            </a:r>
            <a:r>
              <a:rPr lang="fr-FR" altLang="en-US" sz="2000" dirty="0" err="1"/>
              <a:t>work</a:t>
            </a:r>
            <a:r>
              <a:rPr lang="fr-FR" altLang="en-US" sz="2000" dirty="0"/>
              <a:t> has been </a:t>
            </a:r>
            <a:r>
              <a:rPr lang="fr-FR" altLang="en-US" sz="2000" dirty="0" err="1"/>
              <a:t>structured</a:t>
            </a:r>
            <a:r>
              <a:rPr lang="fr-FR" altLang="en-US" sz="2000" dirty="0"/>
              <a:t> in </a:t>
            </a:r>
            <a:r>
              <a:rPr lang="fr-FR" altLang="en-US" sz="2000" dirty="0" err="1"/>
              <a:t>two</a:t>
            </a:r>
            <a:r>
              <a:rPr lang="fr-FR" altLang="en-US" sz="2000" dirty="0"/>
              <a:t> phases</a:t>
            </a:r>
          </a:p>
          <a:p>
            <a:pPr lvl="1">
              <a:tabLst>
                <a:tab pos="1371600" algn="l"/>
              </a:tabLst>
              <a:defRPr/>
            </a:pPr>
            <a:r>
              <a:rPr lang="fr-FR" altLang="en-US" sz="2000" dirty="0"/>
              <a:t>The call for experts for the first phase (STF642) has been </a:t>
            </a:r>
            <a:r>
              <a:rPr lang="fr-FR" altLang="en-US" sz="2000" dirty="0" err="1"/>
              <a:t>published</a:t>
            </a:r>
            <a:endParaRPr lang="fr-FR" altLang="en-US" sz="2000" dirty="0"/>
          </a:p>
          <a:p>
            <a:pPr lvl="1">
              <a:tabLst>
                <a:tab pos="1371600" algn="l"/>
              </a:tabLst>
              <a:defRPr/>
            </a:pPr>
            <a:r>
              <a:rPr lang="en-GB" sz="2000" dirty="0"/>
              <a:t>TC EMTEL will need another STF to finalize the Harmonised Standard (proposal will be submitted at 3rd 2023 EISMEA call or 1st 2024 EISMEA call)</a:t>
            </a:r>
            <a:endParaRPr lang="fr-FR" altLang="en-US" sz="2000" dirty="0"/>
          </a:p>
        </p:txBody>
      </p:sp>
      <p:sp>
        <p:nvSpPr>
          <p:cNvPr id="21509" name="Slide Number Placeholder 10">
            <a:extLst>
              <a:ext uri="{FF2B5EF4-FFF2-40B4-BE49-F238E27FC236}">
                <a16:creationId xmlns:a16="http://schemas.microsoft.com/office/drawing/2014/main" id="{F138C1D4-495F-42FE-AD7B-6B9299AC507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480D989D-0C1C-4432-884A-0DAA5DB37FA9}" type="slidenum">
              <a:rPr lang="en-GB" altLang="en-US" sz="1200" b="0">
                <a:solidFill>
                  <a:schemeClr val="tx1"/>
                </a:solidFill>
              </a:rPr>
              <a:pPr>
                <a:spcBef>
                  <a:spcPct val="0"/>
                </a:spcBef>
                <a:buSzTx/>
                <a:buFontTx/>
                <a:buNone/>
              </a:pPr>
              <a:t>6</a:t>
            </a:fld>
            <a:endParaRPr lang="en-GB" altLang="en-US" sz="1200" b="0">
              <a:solidFill>
                <a:schemeClr val="tx1"/>
              </a:solidFill>
            </a:endParaRPr>
          </a:p>
        </p:txBody>
      </p:sp>
    </p:spTree>
    <p:extLst>
      <p:ext uri="{BB962C8B-B14F-4D97-AF65-F5344CB8AC3E}">
        <p14:creationId xmlns:p14="http://schemas.microsoft.com/office/powerpoint/2010/main" val="332788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36D3BC-27C2-4D73-9BAF-32419E62E6FD}"/>
              </a:ext>
            </a:extLst>
          </p:cNvPr>
          <p:cNvSpPr>
            <a:spLocks noGrp="1"/>
          </p:cNvSpPr>
          <p:nvPr>
            <p:ph type="title"/>
          </p:nvPr>
        </p:nvSpPr>
        <p:spPr/>
        <p:txBody>
          <a:bodyPr/>
          <a:lstStyle/>
          <a:p>
            <a:r>
              <a:rPr lang="en-US" altLang="en-US" dirty="0">
                <a:solidFill>
                  <a:srgbClr val="004A8D"/>
                </a:solidFill>
              </a:rPr>
              <a:t>Major activities</a:t>
            </a:r>
            <a:endParaRPr lang="en-US" altLang="en-US" dirty="0"/>
          </a:p>
        </p:txBody>
      </p:sp>
      <p:sp>
        <p:nvSpPr>
          <p:cNvPr id="17411" name="Content Placeholder 2">
            <a:extLst>
              <a:ext uri="{FF2B5EF4-FFF2-40B4-BE49-F238E27FC236}">
                <a16:creationId xmlns:a16="http://schemas.microsoft.com/office/drawing/2014/main" id="{5A559676-E2F9-4B00-9C9B-7DE365BCC4EB}"/>
              </a:ext>
            </a:extLst>
          </p:cNvPr>
          <p:cNvSpPr>
            <a:spLocks noGrp="1"/>
          </p:cNvSpPr>
          <p:nvPr>
            <p:ph type="body" sz="quarter" idx="15"/>
          </p:nvPr>
        </p:nvSpPr>
        <p:spPr>
          <a:xfrm>
            <a:off x="692821" y="1221266"/>
            <a:ext cx="7571353" cy="1821741"/>
          </a:xfrm>
        </p:spPr>
        <p:txBody>
          <a:bodyPr/>
          <a:lstStyle/>
          <a:p>
            <a:pPr>
              <a:spcAft>
                <a:spcPts val="1800"/>
              </a:spcAft>
            </a:pPr>
            <a:r>
              <a:rPr lang="fr-CH" altLang="en-US" sz="2000" dirty="0"/>
              <a:t>Pan </a:t>
            </a:r>
            <a:r>
              <a:rPr lang="fr-CH" altLang="en-US" sz="2000" dirty="0" err="1"/>
              <a:t>European</a:t>
            </a:r>
            <a:r>
              <a:rPr lang="fr-CH" altLang="en-US" sz="2000" dirty="0"/>
              <a:t> Mobile Emergency Application (PEMEA)</a:t>
            </a:r>
            <a:endParaRPr lang="en-US" altLang="en-US" sz="2000" dirty="0"/>
          </a:p>
          <a:p>
            <a:pPr lvl="1"/>
            <a:r>
              <a:rPr lang="en-US" altLang="en-US" sz="2000" dirty="0"/>
              <a:t>There are hundreds of emergency calling applications in Europe but usage is constrained to the boundaries of the PSAP they are integrated with.</a:t>
            </a:r>
          </a:p>
          <a:p>
            <a:pPr lvl="1"/>
            <a:r>
              <a:rPr lang="en-US" altLang="en-US" sz="2000" dirty="0"/>
              <a:t>PEMEA server-side architecture to solve this problem and make possible that data and communications arrive to the most appropriate PSAP wherever the call is made.</a:t>
            </a:r>
          </a:p>
          <a:p>
            <a:pPr lvl="1"/>
            <a:r>
              <a:rPr lang="fr-FR" altLang="en-US" sz="2000" i="1" dirty="0">
                <a:solidFill>
                  <a:srgbClr val="00B050"/>
                </a:solidFill>
              </a:rPr>
              <a:t>TS 103 945</a:t>
            </a:r>
            <a:r>
              <a:rPr lang="es-ES" sz="2000" i="1" dirty="0">
                <a:solidFill>
                  <a:srgbClr val="00B050"/>
                </a:solidFill>
              </a:rPr>
              <a:t> </a:t>
            </a:r>
            <a:r>
              <a:rPr lang="es-ES" sz="2000" i="1" dirty="0" err="1">
                <a:solidFill>
                  <a:srgbClr val="00B050"/>
                </a:solidFill>
              </a:rPr>
              <a:t>publication</a:t>
            </a:r>
            <a:r>
              <a:rPr lang="es-ES" sz="2000" i="1" dirty="0">
                <a:solidFill>
                  <a:srgbClr val="00B050"/>
                </a:solidFill>
              </a:rPr>
              <a:t> </a:t>
            </a:r>
            <a:r>
              <a:rPr lang="es-ES" sz="2000" i="1" dirty="0" err="1">
                <a:solidFill>
                  <a:srgbClr val="00B050"/>
                </a:solidFill>
              </a:rPr>
              <a:t>expected</a:t>
            </a:r>
            <a:r>
              <a:rPr lang="es-ES" sz="2000" i="1" dirty="0">
                <a:solidFill>
                  <a:srgbClr val="00B050"/>
                </a:solidFill>
              </a:rPr>
              <a:t> in </a:t>
            </a:r>
            <a:r>
              <a:rPr lang="es-ES" sz="2000" i="1" dirty="0" err="1">
                <a:solidFill>
                  <a:srgbClr val="00B050"/>
                </a:solidFill>
              </a:rPr>
              <a:t>December</a:t>
            </a:r>
            <a:r>
              <a:rPr lang="es-ES" sz="2000" i="1" dirty="0">
                <a:solidFill>
                  <a:srgbClr val="00B050"/>
                </a:solidFill>
              </a:rPr>
              <a:t> 2023</a:t>
            </a:r>
            <a:endParaRPr lang="fr-CH" altLang="en-US" dirty="0"/>
          </a:p>
        </p:txBody>
      </p:sp>
      <p:sp>
        <p:nvSpPr>
          <p:cNvPr id="17413" name="Slide Number Placeholder 10">
            <a:extLst>
              <a:ext uri="{FF2B5EF4-FFF2-40B4-BE49-F238E27FC236}">
                <a16:creationId xmlns:a16="http://schemas.microsoft.com/office/drawing/2014/main" id="{0FD5823B-D962-4404-80F8-4E9A85EC6BD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E1840D18-0714-4FAB-9BB1-08993F78B318}" type="slidenum">
              <a:rPr lang="en-GB" altLang="en-US" sz="1200" b="0">
                <a:solidFill>
                  <a:schemeClr val="tx1"/>
                </a:solidFill>
              </a:rPr>
              <a:pPr>
                <a:spcBef>
                  <a:spcPct val="0"/>
                </a:spcBef>
                <a:buSzTx/>
                <a:buFontTx/>
                <a:buNone/>
              </a:pPr>
              <a:t>7</a:t>
            </a:fld>
            <a:endParaRPr lang="en-GB" altLang="en-US" sz="1200" b="0">
              <a:solidFill>
                <a:schemeClr val="tx1"/>
              </a:solidFill>
            </a:endParaRPr>
          </a:p>
        </p:txBody>
      </p:sp>
      <p:pic>
        <p:nvPicPr>
          <p:cNvPr id="3" name="Picture Placeholder  9">
            <a:extLst>
              <a:ext uri="{FF2B5EF4-FFF2-40B4-BE49-F238E27FC236}">
                <a16:creationId xmlns:a16="http://schemas.microsoft.com/office/drawing/2014/main" id="{70684F16-B001-1C18-3D01-BF1D6C1DF219}"/>
              </a:ex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7678" r="37678"/>
          <a:stretch/>
        </p:blipFill>
        <p:spPr>
          <a:xfrm>
            <a:off x="9315450" y="1077913"/>
            <a:ext cx="2876550" cy="508158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8AC30B-F86E-4D1E-A094-2F7ED93BBA9B}"/>
              </a:ext>
            </a:extLst>
          </p:cNvPr>
          <p:cNvSpPr>
            <a:spLocks noGrp="1"/>
          </p:cNvSpPr>
          <p:nvPr>
            <p:ph type="title"/>
          </p:nvPr>
        </p:nvSpPr>
        <p:spPr>
          <a:xfrm>
            <a:off x="692820" y="342001"/>
            <a:ext cx="7571353" cy="1140607"/>
          </a:xfrm>
        </p:spPr>
        <p:txBody>
          <a:bodyPr/>
          <a:lstStyle/>
          <a:p>
            <a:r>
              <a:rPr lang="en-US" altLang="en-US" dirty="0"/>
              <a:t>Major activities</a:t>
            </a:r>
          </a:p>
        </p:txBody>
      </p:sp>
      <p:sp>
        <p:nvSpPr>
          <p:cNvPr id="25603" name="Content Placeholder 2">
            <a:extLst>
              <a:ext uri="{FF2B5EF4-FFF2-40B4-BE49-F238E27FC236}">
                <a16:creationId xmlns:a16="http://schemas.microsoft.com/office/drawing/2014/main" id="{EA0B0EA9-A8A2-459B-9C10-36C0E08A8ADD}"/>
              </a:ext>
            </a:extLst>
          </p:cNvPr>
          <p:cNvSpPr>
            <a:spLocks noGrp="1"/>
          </p:cNvSpPr>
          <p:nvPr>
            <p:ph type="body" sz="quarter" idx="15"/>
          </p:nvPr>
        </p:nvSpPr>
        <p:spPr>
          <a:xfrm>
            <a:off x="692820" y="1077412"/>
            <a:ext cx="10858982" cy="4362689"/>
          </a:xfrm>
        </p:spPr>
        <p:txBody>
          <a:bodyPr/>
          <a:lstStyle/>
          <a:p>
            <a:pPr>
              <a:spcAft>
                <a:spcPts val="1800"/>
              </a:spcAft>
              <a:defRPr/>
            </a:pPr>
            <a:r>
              <a:rPr lang="en-GB" sz="2000" dirty="0"/>
              <a:t>Transporting Handset Location to PSAPs for Emergency Calls</a:t>
            </a:r>
            <a:endParaRPr lang="en-US" altLang="en-US" sz="2000" dirty="0"/>
          </a:p>
          <a:p>
            <a:pPr lvl="1">
              <a:defRPr/>
            </a:pPr>
            <a:r>
              <a:rPr lang="en-GB" altLang="en-US" sz="1800" dirty="0"/>
              <a:t>AML functionality is triggered by an emergency call and is designed to supplement the network location provided wherever possible.</a:t>
            </a:r>
          </a:p>
          <a:p>
            <a:pPr lvl="1">
              <a:defRPr/>
            </a:pPr>
            <a:r>
              <a:rPr lang="en-GB" altLang="en-US" sz="1800" dirty="0"/>
              <a:t>With AML, location information established by the handset is transported (e.g. through use of SMS) to the Emergency Service Public Safety Answering Points (PSAPs).</a:t>
            </a:r>
          </a:p>
          <a:p>
            <a:pPr lvl="1">
              <a:defRPr/>
            </a:pPr>
            <a:r>
              <a:rPr lang="en-GB" sz="1800" dirty="0"/>
              <a:t>Handsets can use more than one location technology to establish a location, e.g. combine location information from Cell and Wi-Fi sources.</a:t>
            </a:r>
          </a:p>
          <a:p>
            <a:pPr lvl="1">
              <a:defRPr/>
            </a:pPr>
            <a:r>
              <a:rPr lang="en-GB" sz="1800" dirty="0">
                <a:solidFill>
                  <a:schemeClr val="tx2"/>
                </a:solidFill>
              </a:rPr>
              <a:t>Commission Delegated Regulation (EU)2019/320 of 12 December 2018 with regard to the application of the essential requirements referred to in Article 3(3)(g) of Directive 2014/53/EU in order to ensure caller location in emergency communications from mobile devices</a:t>
            </a:r>
          </a:p>
          <a:p>
            <a:pPr lvl="1">
              <a:defRPr/>
            </a:pPr>
            <a:r>
              <a:rPr lang="fr-FR" altLang="en-US" sz="1800" i="1" dirty="0">
                <a:solidFill>
                  <a:srgbClr val="00B050"/>
                </a:solidFill>
              </a:rPr>
              <a:t>TS 103 625 new version </a:t>
            </a:r>
            <a:r>
              <a:rPr lang="fr-FR" altLang="en-US" sz="1800" i="1" dirty="0" err="1">
                <a:solidFill>
                  <a:srgbClr val="00B050"/>
                </a:solidFill>
              </a:rPr>
              <a:t>was</a:t>
            </a:r>
            <a:r>
              <a:rPr lang="fr-FR" altLang="en-US" sz="1800" i="1" dirty="0">
                <a:solidFill>
                  <a:srgbClr val="00B050"/>
                </a:solidFill>
              </a:rPr>
              <a:t> </a:t>
            </a:r>
            <a:r>
              <a:rPr lang="fr-FR" altLang="en-US" sz="1800" i="1" dirty="0" err="1">
                <a:solidFill>
                  <a:srgbClr val="00B050"/>
                </a:solidFill>
              </a:rPr>
              <a:t>published</a:t>
            </a:r>
            <a:r>
              <a:rPr lang="fr-FR" altLang="en-US" sz="1800" i="1" dirty="0">
                <a:solidFill>
                  <a:srgbClr val="00B050"/>
                </a:solidFill>
              </a:rPr>
              <a:t> in March 2023</a:t>
            </a:r>
          </a:p>
        </p:txBody>
      </p:sp>
      <p:sp>
        <p:nvSpPr>
          <p:cNvPr id="21509" name="Slide Number Placeholder 10">
            <a:extLst>
              <a:ext uri="{FF2B5EF4-FFF2-40B4-BE49-F238E27FC236}">
                <a16:creationId xmlns:a16="http://schemas.microsoft.com/office/drawing/2014/main" id="{F138C1D4-495F-42FE-AD7B-6B9299AC507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480D989D-0C1C-4432-884A-0DAA5DB37FA9}" type="slidenum">
              <a:rPr lang="en-GB" altLang="en-US" sz="1200" b="0">
                <a:solidFill>
                  <a:schemeClr val="tx1"/>
                </a:solidFill>
              </a:rPr>
              <a:pPr>
                <a:spcBef>
                  <a:spcPct val="0"/>
                </a:spcBef>
                <a:buSzTx/>
                <a:buFontTx/>
                <a:buNone/>
              </a:pPr>
              <a:t>8</a:t>
            </a:fld>
            <a:endParaRPr lang="en-GB" altLang="en-US" sz="1200" b="0">
              <a:solidFill>
                <a:schemeClr val="tx1"/>
              </a:solidFill>
            </a:endParaRPr>
          </a:p>
        </p:txBody>
      </p:sp>
    </p:spTree>
    <p:extLst>
      <p:ext uri="{BB962C8B-B14F-4D97-AF65-F5344CB8AC3E}">
        <p14:creationId xmlns:p14="http://schemas.microsoft.com/office/powerpoint/2010/main" val="160296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8AC30B-F86E-4D1E-A094-2F7ED93BBA9B}"/>
              </a:ext>
            </a:extLst>
          </p:cNvPr>
          <p:cNvSpPr>
            <a:spLocks noGrp="1"/>
          </p:cNvSpPr>
          <p:nvPr>
            <p:ph type="title"/>
          </p:nvPr>
        </p:nvSpPr>
        <p:spPr>
          <a:xfrm>
            <a:off x="692820" y="284127"/>
            <a:ext cx="7571353" cy="1140607"/>
          </a:xfrm>
        </p:spPr>
        <p:txBody>
          <a:bodyPr/>
          <a:lstStyle/>
          <a:p>
            <a:r>
              <a:rPr lang="en-US" altLang="en-US" dirty="0"/>
              <a:t>Major activities</a:t>
            </a:r>
            <a:endParaRPr lang="en-US" altLang="en-US" dirty="0">
              <a:solidFill>
                <a:srgbClr val="004A8D"/>
              </a:solidFill>
            </a:endParaRPr>
          </a:p>
        </p:txBody>
      </p:sp>
      <p:sp>
        <p:nvSpPr>
          <p:cNvPr id="25603" name="Content Placeholder 2">
            <a:extLst>
              <a:ext uri="{FF2B5EF4-FFF2-40B4-BE49-F238E27FC236}">
                <a16:creationId xmlns:a16="http://schemas.microsoft.com/office/drawing/2014/main" id="{EA0B0EA9-A8A2-459B-9C10-36C0E08A8ADD}"/>
              </a:ext>
            </a:extLst>
          </p:cNvPr>
          <p:cNvSpPr>
            <a:spLocks noGrp="1"/>
          </p:cNvSpPr>
          <p:nvPr>
            <p:ph type="body" sz="quarter" idx="15"/>
          </p:nvPr>
        </p:nvSpPr>
        <p:spPr>
          <a:xfrm>
            <a:off x="692820" y="1221266"/>
            <a:ext cx="7571353" cy="1821741"/>
          </a:xfrm>
        </p:spPr>
        <p:txBody>
          <a:bodyPr/>
          <a:lstStyle/>
          <a:p>
            <a:pPr marL="457200" lvl="1" indent="0">
              <a:buNone/>
              <a:defRPr/>
            </a:pPr>
            <a:r>
              <a:rPr lang="es-ES" sz="2000" dirty="0" err="1"/>
              <a:t>Related</a:t>
            </a:r>
            <a:r>
              <a:rPr lang="es-ES" sz="2000" dirty="0"/>
              <a:t> </a:t>
            </a:r>
            <a:r>
              <a:rPr lang="es-ES" sz="2000" dirty="0" err="1"/>
              <a:t>Plugtest</a:t>
            </a:r>
            <a:r>
              <a:rPr lang="es-ES" sz="2000" dirty="0"/>
              <a:t> </a:t>
            </a:r>
            <a:r>
              <a:rPr lang="es-ES" sz="2000" dirty="0" err="1"/>
              <a:t>events</a:t>
            </a:r>
            <a:endParaRPr lang="en-US" altLang="en-US" sz="2000" dirty="0"/>
          </a:p>
          <a:p>
            <a:pPr marL="457200" lvl="1" indent="0">
              <a:buNone/>
              <a:defRPr/>
            </a:pPr>
            <a:r>
              <a:rPr lang="en-GB" altLang="en-US" sz="2000" dirty="0"/>
              <a:t> </a:t>
            </a:r>
          </a:p>
          <a:p>
            <a:pPr lvl="1">
              <a:defRPr/>
            </a:pPr>
            <a:r>
              <a:rPr lang="en-GB" altLang="en-US" sz="2200" dirty="0"/>
              <a:t>Five NG112 </a:t>
            </a:r>
            <a:r>
              <a:rPr lang="en-GB" altLang="en-US" sz="2200" dirty="0" err="1"/>
              <a:t>PlugTest</a:t>
            </a:r>
            <a:r>
              <a:rPr lang="en-GB" altLang="en-US" sz="2200" dirty="0"/>
              <a:t> events happened</a:t>
            </a:r>
          </a:p>
          <a:p>
            <a:pPr lvl="1">
              <a:defRPr/>
            </a:pPr>
            <a:r>
              <a:rPr lang="en-GB" altLang="en-US" sz="2200" dirty="0"/>
              <a:t>The 5</a:t>
            </a:r>
            <a:r>
              <a:rPr lang="en-GB" altLang="en-US" sz="2200" baseline="30000" dirty="0"/>
              <a:t>th</a:t>
            </a:r>
            <a:r>
              <a:rPr lang="en-GB" altLang="en-US" sz="2200" dirty="0"/>
              <a:t> Plugtest event was held on from 23rd January to 3rd February on remote</a:t>
            </a:r>
          </a:p>
          <a:p>
            <a:pPr lvl="1">
              <a:defRPr/>
            </a:pPr>
            <a:r>
              <a:rPr lang="en-GB" altLang="en-US" sz="2200" dirty="0"/>
              <a:t>The scope included components of the 112 communication chain such as</a:t>
            </a:r>
          </a:p>
          <a:p>
            <a:pPr lvl="2">
              <a:defRPr/>
            </a:pPr>
            <a:r>
              <a:rPr lang="en-GB" altLang="en-US" dirty="0"/>
              <a:t>Location &amp; location based call routing</a:t>
            </a:r>
          </a:p>
          <a:p>
            <a:pPr lvl="2">
              <a:defRPr/>
            </a:pPr>
            <a:r>
              <a:rPr lang="en-GB" altLang="en-US" dirty="0"/>
              <a:t>Audio, video, real-time text</a:t>
            </a:r>
          </a:p>
          <a:p>
            <a:pPr lvl="2">
              <a:defRPr/>
            </a:pPr>
            <a:r>
              <a:rPr lang="en-GB" altLang="en-US" dirty="0"/>
              <a:t>Policy based routing</a:t>
            </a:r>
          </a:p>
          <a:p>
            <a:pPr lvl="2">
              <a:defRPr/>
            </a:pPr>
            <a:r>
              <a:rPr lang="en-GB" altLang="en-US" dirty="0"/>
              <a:t>ETSI TS 103 479 core services </a:t>
            </a:r>
          </a:p>
          <a:p>
            <a:pPr marL="457200" lvl="1" indent="0">
              <a:buNone/>
              <a:defRPr/>
            </a:pPr>
            <a:endParaRPr lang="en-GB" altLang="en-US" dirty="0"/>
          </a:p>
        </p:txBody>
      </p:sp>
      <p:sp>
        <p:nvSpPr>
          <p:cNvPr id="21509" name="Slide Number Placeholder 10">
            <a:extLst>
              <a:ext uri="{FF2B5EF4-FFF2-40B4-BE49-F238E27FC236}">
                <a16:creationId xmlns:a16="http://schemas.microsoft.com/office/drawing/2014/main" id="{F138C1D4-495F-42FE-AD7B-6B9299AC507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b="1">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b="1">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b="1">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b="1">
                <a:solidFill>
                  <a:srgbClr val="404040"/>
                </a:solidFill>
                <a:latin typeface="Calibri" panose="020F0502020204030204" pitchFamily="34" charset="0"/>
              </a:defRPr>
            </a:lvl9pPr>
          </a:lstStyle>
          <a:p>
            <a:pPr>
              <a:spcBef>
                <a:spcPct val="0"/>
              </a:spcBef>
              <a:buSzTx/>
              <a:buFontTx/>
              <a:buNone/>
            </a:pPr>
            <a:fld id="{480D989D-0C1C-4432-884A-0DAA5DB37FA9}" type="slidenum">
              <a:rPr lang="en-GB" altLang="en-US" sz="1200" b="0">
                <a:solidFill>
                  <a:schemeClr val="tx1"/>
                </a:solidFill>
              </a:rPr>
              <a:pPr>
                <a:spcBef>
                  <a:spcPct val="0"/>
                </a:spcBef>
                <a:buSzTx/>
                <a:buFontTx/>
                <a:buNone/>
              </a:pPr>
              <a:t>9</a:t>
            </a:fld>
            <a:endParaRPr lang="en-GB" altLang="en-US" sz="1200" b="0">
              <a:solidFill>
                <a:schemeClr val="tx1"/>
              </a:solidFill>
            </a:endParaRPr>
          </a:p>
        </p:txBody>
      </p:sp>
      <p:pic>
        <p:nvPicPr>
          <p:cNvPr id="3" name="Picture Placeholder  9">
            <a:extLst>
              <a:ext uri="{FF2B5EF4-FFF2-40B4-BE49-F238E27FC236}">
                <a16:creationId xmlns:a16="http://schemas.microsoft.com/office/drawing/2014/main" id="{F4AFE6A4-01DA-58D5-DF9A-33BEC598884A}"/>
              </a:ex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7678" r="37678"/>
          <a:stretch/>
        </p:blipFill>
        <p:spPr>
          <a:xfrm>
            <a:off x="9315450" y="1077913"/>
            <a:ext cx="2876550" cy="5081587"/>
          </a:xfrm>
        </p:spPr>
      </p:pic>
    </p:spTree>
    <p:extLst>
      <p:ext uri="{BB962C8B-B14F-4D97-AF65-F5344CB8AC3E}">
        <p14:creationId xmlns:p14="http://schemas.microsoft.com/office/powerpoint/2010/main" val="3565595873"/>
      </p:ext>
    </p:extLst>
  </p:cSld>
  <p:clrMapOvr>
    <a:masterClrMapping/>
  </p:clrMapOvr>
</p:sld>
</file>

<file path=ppt/theme/theme1.xml><?xml version="1.0" encoding="utf-8"?>
<a:theme xmlns:a="http://schemas.openxmlformats.org/drawingml/2006/main" name="Office Theme">
  <a:themeElements>
    <a:clrScheme name="ETSI colors">
      <a:dk1>
        <a:srgbClr val="050D14"/>
      </a:dk1>
      <a:lt1>
        <a:srgbClr val="FFFFFF"/>
      </a:lt1>
      <a:dk2>
        <a:srgbClr val="004A8D"/>
      </a:dk2>
      <a:lt2>
        <a:srgbClr val="A0CBED"/>
      </a:lt2>
      <a:accent1>
        <a:srgbClr val="004A8D"/>
      </a:accent1>
      <a:accent2>
        <a:srgbClr val="A0CBED"/>
      </a:accent2>
      <a:accent3>
        <a:srgbClr val="007DC3"/>
      </a:accent3>
      <a:accent4>
        <a:srgbClr val="77D1FF"/>
      </a:accent4>
      <a:accent5>
        <a:srgbClr val="579AC5"/>
      </a:accent5>
      <a:accent6>
        <a:srgbClr val="D7E9FA"/>
      </a:accent6>
      <a:hlink>
        <a:srgbClr val="003856"/>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Presentation_Short_2023.pptx" id="{062E3560-991F-4B6B-86E0-9141F06786C6}" vid="{4333F81C-A8CD-42F9-B654-F1510A7B5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SI colors">
    <a:dk1>
      <a:srgbClr val="050D14"/>
    </a:dk1>
    <a:lt1>
      <a:srgbClr val="FFFFFF"/>
    </a:lt1>
    <a:dk2>
      <a:srgbClr val="004A8D"/>
    </a:dk2>
    <a:lt2>
      <a:srgbClr val="A0CBED"/>
    </a:lt2>
    <a:accent1>
      <a:srgbClr val="004A8D"/>
    </a:accent1>
    <a:accent2>
      <a:srgbClr val="A0CBED"/>
    </a:accent2>
    <a:accent3>
      <a:srgbClr val="007DC3"/>
    </a:accent3>
    <a:accent4>
      <a:srgbClr val="77D1FF"/>
    </a:accent4>
    <a:accent5>
      <a:srgbClr val="579AC5"/>
    </a:accent5>
    <a:accent6>
      <a:srgbClr val="D7E9FA"/>
    </a:accent6>
    <a:hlink>
      <a:srgbClr val="003856"/>
    </a:hlink>
    <a:folHlink>
      <a:srgbClr val="9CC8F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622289576114388257C19CA0ED7EB" ma:contentTypeVersion="16" ma:contentTypeDescription="Create a new document." ma:contentTypeScope="" ma:versionID="4f8fa4047a23a5db9c104dad8263fb8a">
  <xsd:schema xmlns:xsd="http://www.w3.org/2001/XMLSchema" xmlns:xs="http://www.w3.org/2001/XMLSchema" xmlns:p="http://schemas.microsoft.com/office/2006/metadata/properties" xmlns:ns2="eaa00c51-5de4-4083-83f6-5ac443f59e60" xmlns:ns3="9069a6be-6d50-495c-b8b5-a075e1fb0980" targetNamespace="http://schemas.microsoft.com/office/2006/metadata/properties" ma:root="true" ma:fieldsID="8a148d15194a8ee539e9c068e33e3fd1" ns2:_="" ns3:_="">
    <xsd:import namespace="eaa00c51-5de4-4083-83f6-5ac443f59e60"/>
    <xsd:import namespace="9069a6be-6d50-495c-b8b5-a075e1fb09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69a6be-6d50-495c-b8b5-a075e1fb098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1909bf0-4466-465c-8a4d-b5c5a75f3dee}" ma:internalName="TaxCatchAll" ma:showField="CatchAllData" ma:web="9069a6be-6d50-495c-b8b5-a075e1fb098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069a6be-6d50-495c-b8b5-a075e1fb0980" xsi:nil="true"/>
    <lcf76f155ced4ddcb4097134ff3c332f xmlns="eaa00c51-5de4-4083-83f6-5ac443f59e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421C8-EAA1-4481-81FE-834470CA52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9069a6be-6d50-495c-b8b5-a075e1fb0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9A1125-5B9B-41FC-AC00-8DEBC621D7C1}">
  <ds:schemaRefs>
    <ds:schemaRef ds:uri="9069a6be-6d50-495c-b8b5-a075e1fb0980"/>
    <ds:schemaRef ds:uri="eaa00c51-5de4-4083-83f6-5ac443f59e6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61A4C2-1809-48A7-A4BC-B35CE3969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TotalTime>
  <Words>800</Words>
  <Application>Microsoft Office PowerPoint</Application>
  <PresentationFormat>Widescreen</PresentationFormat>
  <Paragraphs>106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Poppins</vt:lpstr>
      <vt:lpstr>Wingdings</vt:lpstr>
      <vt:lpstr>Times New Roman</vt:lpstr>
      <vt:lpstr>Calibri</vt:lpstr>
      <vt:lpstr>Arial</vt:lpstr>
      <vt:lpstr>Office Theme</vt:lpstr>
      <vt:lpstr>TC EMTEL</vt:lpstr>
      <vt:lpstr>Description</vt:lpstr>
      <vt:lpstr>EMTEL</vt:lpstr>
      <vt:lpstr>PowerPoint Presentation</vt:lpstr>
      <vt:lpstr>Major activities</vt:lpstr>
      <vt:lpstr>Major activities</vt:lpstr>
      <vt:lpstr>Major activities</vt:lpstr>
      <vt:lpstr>Major activities</vt:lpstr>
      <vt:lpstr>Major activities</vt:lpstr>
      <vt:lpstr>Future activities</vt:lpstr>
      <vt:lpstr>Thank you for your attention</vt:lpstr>
      <vt:lpstr>Any further 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 1 or 2 lines</dc:title>
  <dc:subject>How to use the ETSI branded presentation template.</dc:subject>
  <dc:creator>Helene Schmidt</dc:creator>
  <cp:keywords>ETSI; Template; Powerpoint; brand.</cp:keywords>
  <dc:description/>
  <cp:lastModifiedBy>Chantal Bonardi</cp:lastModifiedBy>
  <cp:revision>12</cp:revision>
  <dcterms:created xsi:type="dcterms:W3CDTF">2023-02-06T12:53:28Z</dcterms:created>
  <dcterms:modified xsi:type="dcterms:W3CDTF">2023-09-08T13:50:24Z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0x0101006E7622289576114388257C19CA0ED7EB</vt:lpwstr>
  </property>
  <property fmtid="{D5CDD505-2E9C-101B-9397-08002B2CF9AE}" pid="3" name="MediaServiceImageTags">
    <vt:lpwstr/>
  </property>
</Properties>
</file>