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67" r:id="rId4"/>
    <p:sldId id="261" r:id="rId5"/>
    <p:sldId id="265" r:id="rId6"/>
    <p:sldId id="264" r:id="rId7"/>
    <p:sldId id="257" r:id="rId8"/>
    <p:sldId id="279" r:id="rId9"/>
    <p:sldId id="280" r:id="rId10"/>
    <p:sldId id="271" r:id="rId11"/>
    <p:sldId id="278" r:id="rId12"/>
    <p:sldId id="260" r:id="rId13"/>
    <p:sldId id="268" r:id="rId14"/>
    <p:sldId id="262" r:id="rId15"/>
    <p:sldId id="269" r:id="rId16"/>
    <p:sldId id="258" r:id="rId17"/>
    <p:sldId id="272" r:id="rId18"/>
    <p:sldId id="263" r:id="rId19"/>
    <p:sldId id="273" r:id="rId20"/>
    <p:sldId id="281" r:id="rId21"/>
    <p:sldId id="282" r:id="rId22"/>
    <p:sldId id="283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EC1"/>
    <a:srgbClr val="9EF0F0"/>
    <a:srgbClr val="B2D4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>
        <p:scale>
          <a:sx n="121" d="100"/>
          <a:sy n="121" d="100"/>
        </p:scale>
        <p:origin x="108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E-4F8B-96A5-F5CE6CEE1C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E-4F8B-96A5-F5CE6CEE1C2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E-4F8B-96A5-F5CE6CEE1C2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E-4F8B-96A5-F5CE6CEE1C25}"/>
              </c:ext>
            </c:extLst>
          </c:dPt>
          <c:dPt>
            <c:idx val="4"/>
            <c:bubble3D val="0"/>
            <c:spPr>
              <a:solidFill>
                <a:srgbClr val="397E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6E-4F8B-96A5-F5CE6CEE1C2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6E-4F8B-96A5-F5CE6CEE1C25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6E-4F8B-96A5-F5CE6CEE1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A-4A20-B95C-D5C25AC2A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A-4A20-B95C-D5C25AC2A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A-4A20-B95C-D5C25AC2A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071071"/>
        <c:axId val="286061231"/>
      </c:barChart>
      <c:catAx>
        <c:axId val="28607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61231"/>
        <c:crosses val="autoZero"/>
        <c:auto val="1"/>
        <c:lblAlgn val="ctr"/>
        <c:lblOffset val="100"/>
        <c:noMultiLvlLbl val="0"/>
      </c:catAx>
      <c:valAx>
        <c:axId val="28606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7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7A7FD-848B-4935-BF4E-72625120477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58935-8F57-42D1-ACCE-3208CD827335}">
      <dgm:prSet phldrT="[Text]"/>
      <dgm:spPr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D0ADEC85-1F99-4A64-8117-D21C06057CB1}" type="parTrans" cxnId="{0D2E9B84-533D-4BA8-8609-F697E2DED50D}">
      <dgm:prSet/>
      <dgm:spPr/>
      <dgm:t>
        <a:bodyPr/>
        <a:lstStyle/>
        <a:p>
          <a:endParaRPr lang="en-US"/>
        </a:p>
      </dgm:t>
    </dgm:pt>
    <dgm:pt modelId="{488F7C11-8FE8-4DDA-8D76-7A147125ED1B}" type="sibTrans" cxnId="{0D2E9B84-533D-4BA8-8609-F697E2DED50D}">
      <dgm:prSet/>
      <dgm:spPr/>
      <dgm:t>
        <a:bodyPr/>
        <a:lstStyle/>
        <a:p>
          <a:endParaRPr lang="en-US"/>
        </a:p>
      </dgm:t>
    </dgm:pt>
    <dgm:pt modelId="{A8E2A37A-EA37-495F-A353-DB5940C66433}">
      <dgm:prSet phldrT="[Text]"/>
      <dgm:spPr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5D049D5-0B4A-463C-8D57-B1708FF56D19}" type="parTrans" cxnId="{C046FE7D-3759-478D-8A3D-A1389F06B0BB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 dirty="0"/>
        </a:p>
      </dgm:t>
    </dgm:pt>
    <dgm:pt modelId="{59815429-1381-44E1-A6F2-2FBC64B42510}" type="sibTrans" cxnId="{C046FE7D-3759-478D-8A3D-A1389F06B0BB}">
      <dgm:prSet/>
      <dgm:spPr/>
      <dgm:t>
        <a:bodyPr/>
        <a:lstStyle/>
        <a:p>
          <a:endParaRPr lang="en-US"/>
        </a:p>
      </dgm:t>
    </dgm:pt>
    <dgm:pt modelId="{F5E6561B-DF2D-4FD5-8BEA-E9F7D517FBD3}">
      <dgm:prSet phldrT="[Text]"/>
      <dgm:spPr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02F4872-5006-4AA8-9D31-EEEEADF6DEE1}" type="parTrans" cxnId="{41DDA85D-3E0A-4E0C-B57A-E1969876248C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D08C1F5-353C-4834-BFE0-57E1A8A9C4ED}" type="sibTrans" cxnId="{41DDA85D-3E0A-4E0C-B57A-E1969876248C}">
      <dgm:prSet/>
      <dgm:spPr/>
      <dgm:t>
        <a:bodyPr/>
        <a:lstStyle/>
        <a:p>
          <a:endParaRPr lang="en-US"/>
        </a:p>
      </dgm:t>
    </dgm:pt>
    <dgm:pt modelId="{77973A07-36D4-4930-9827-77B726C8EFC9}">
      <dgm:prSet phldrT="[Text]"/>
      <dgm:spPr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596F0765-245C-40D5-A68C-86CC28622EBF}" type="parTrans" cxnId="{DB0E17E4-31D4-40DC-9FA4-2AD1068A5B63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4532681-2D70-4349-94B9-349A7E32CD0D}" type="sibTrans" cxnId="{DB0E17E4-31D4-40DC-9FA4-2AD1068A5B63}">
      <dgm:prSet/>
      <dgm:spPr/>
      <dgm:t>
        <a:bodyPr/>
        <a:lstStyle/>
        <a:p>
          <a:endParaRPr lang="en-US"/>
        </a:p>
      </dgm:t>
    </dgm:pt>
    <dgm:pt modelId="{8A2F7C9C-4CE8-4E73-B9E6-74DE4BA145E3}">
      <dgm:prSet phldrT="[Text]"/>
      <dgm:spPr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B9BE7A4D-27A0-4598-A34F-419458E9A35D}" type="parTrans" cxnId="{A454EC96-16EC-4A04-8CE3-5CAC08227A10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8E96F38-6C8C-490F-B825-416AC4C9E840}" type="sibTrans" cxnId="{A454EC96-16EC-4A04-8CE3-5CAC08227A10}">
      <dgm:prSet/>
      <dgm:spPr/>
      <dgm:t>
        <a:bodyPr/>
        <a:lstStyle/>
        <a:p>
          <a:endParaRPr lang="en-US"/>
        </a:p>
      </dgm:t>
    </dgm:pt>
    <dgm:pt modelId="{3FA3E8F0-251D-421D-A4D5-40E26E4ED21C}">
      <dgm:prSet/>
      <dgm:spPr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73103F7-883F-4F8D-A57E-4871572F061B}" type="parTrans" cxnId="{FA390D4F-AF40-4675-9634-DDC2F8528548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88CF9003-F45F-420C-8C83-4EC70E1E0C1A}" type="sibTrans" cxnId="{FA390D4F-AF40-4675-9634-DDC2F8528548}">
      <dgm:prSet/>
      <dgm:spPr/>
      <dgm:t>
        <a:bodyPr/>
        <a:lstStyle/>
        <a:p>
          <a:endParaRPr lang="en-US"/>
        </a:p>
      </dgm:t>
    </dgm:pt>
    <dgm:pt modelId="{4A013A4F-29CF-4365-ABFC-399312139A93}" type="pres">
      <dgm:prSet presAssocID="{8327A7FD-848B-4935-BF4E-7262512047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69480-ACD0-45AB-B356-6643E8C49566}" type="pres">
      <dgm:prSet presAssocID="{70958935-8F57-42D1-ACCE-3208CD827335}" presName="centerShape" presStyleLbl="node0" presStyleIdx="0" presStyleCnt="1" custScaleX="142637" custScaleY="142637"/>
      <dgm:spPr/>
    </dgm:pt>
    <dgm:pt modelId="{17B516FA-6404-4BDE-9F7F-861D30A77851}" type="pres">
      <dgm:prSet presAssocID="{65D049D5-0B4A-463C-8D57-B1708FF56D19}" presName="Name9" presStyleLbl="parChTrans1D2" presStyleIdx="0" presStyleCnt="5"/>
      <dgm:spPr/>
    </dgm:pt>
    <dgm:pt modelId="{12CCFA64-06CA-4B19-878F-719DF99A42F7}" type="pres">
      <dgm:prSet presAssocID="{65D049D5-0B4A-463C-8D57-B1708FF56D19}" presName="connTx" presStyleLbl="parChTrans1D2" presStyleIdx="0" presStyleCnt="5"/>
      <dgm:spPr/>
    </dgm:pt>
    <dgm:pt modelId="{AAD46CC8-D600-4BE4-AC31-83DD0DB46EB2}" type="pres">
      <dgm:prSet presAssocID="{A8E2A37A-EA37-495F-A353-DB5940C66433}" presName="node" presStyleLbl="node1" presStyleIdx="0" presStyleCnt="5">
        <dgm:presLayoutVars>
          <dgm:bulletEnabled val="1"/>
        </dgm:presLayoutVars>
      </dgm:prSet>
      <dgm:spPr/>
    </dgm:pt>
    <dgm:pt modelId="{2F6698AA-3975-4609-8FBD-1022F6B3892B}" type="pres">
      <dgm:prSet presAssocID="{602F4872-5006-4AA8-9D31-EEEEADF6DEE1}" presName="Name9" presStyleLbl="parChTrans1D2" presStyleIdx="1" presStyleCnt="5"/>
      <dgm:spPr/>
    </dgm:pt>
    <dgm:pt modelId="{B744ED25-074E-4900-ACC1-9A1E9CCE4D53}" type="pres">
      <dgm:prSet presAssocID="{602F4872-5006-4AA8-9D31-EEEEADF6DEE1}" presName="connTx" presStyleLbl="parChTrans1D2" presStyleIdx="1" presStyleCnt="5"/>
      <dgm:spPr/>
    </dgm:pt>
    <dgm:pt modelId="{E64D693C-1E88-4D29-85F0-7686BBFD1F18}" type="pres">
      <dgm:prSet presAssocID="{F5E6561B-DF2D-4FD5-8BEA-E9F7D517FBD3}" presName="node" presStyleLbl="node1" presStyleIdx="1" presStyleCnt="5">
        <dgm:presLayoutVars>
          <dgm:bulletEnabled val="1"/>
        </dgm:presLayoutVars>
      </dgm:prSet>
      <dgm:spPr/>
    </dgm:pt>
    <dgm:pt modelId="{6C823F60-D768-42E1-A876-E1D361F37ED2}" type="pres">
      <dgm:prSet presAssocID="{673103F7-883F-4F8D-A57E-4871572F061B}" presName="Name9" presStyleLbl="parChTrans1D2" presStyleIdx="2" presStyleCnt="5"/>
      <dgm:spPr/>
    </dgm:pt>
    <dgm:pt modelId="{917996DE-D2C7-447D-8255-A28B3D339BEA}" type="pres">
      <dgm:prSet presAssocID="{673103F7-883F-4F8D-A57E-4871572F061B}" presName="connTx" presStyleLbl="parChTrans1D2" presStyleIdx="2" presStyleCnt="5"/>
      <dgm:spPr/>
    </dgm:pt>
    <dgm:pt modelId="{8B4A548F-61AA-413C-909A-395B57828BD6}" type="pres">
      <dgm:prSet presAssocID="{3FA3E8F0-251D-421D-A4D5-40E26E4ED21C}" presName="node" presStyleLbl="node1" presStyleIdx="2" presStyleCnt="5">
        <dgm:presLayoutVars>
          <dgm:bulletEnabled val="1"/>
        </dgm:presLayoutVars>
      </dgm:prSet>
      <dgm:spPr/>
    </dgm:pt>
    <dgm:pt modelId="{93F7678D-2DE3-4DAC-A362-12831F98CF55}" type="pres">
      <dgm:prSet presAssocID="{596F0765-245C-40D5-A68C-86CC28622EBF}" presName="Name9" presStyleLbl="parChTrans1D2" presStyleIdx="3" presStyleCnt="5"/>
      <dgm:spPr/>
    </dgm:pt>
    <dgm:pt modelId="{35062009-B28F-4FE5-BCDC-0D460BF53207}" type="pres">
      <dgm:prSet presAssocID="{596F0765-245C-40D5-A68C-86CC28622EBF}" presName="connTx" presStyleLbl="parChTrans1D2" presStyleIdx="3" presStyleCnt="5"/>
      <dgm:spPr/>
    </dgm:pt>
    <dgm:pt modelId="{15C875C9-1824-433C-BA9B-8FAF9C77E479}" type="pres">
      <dgm:prSet presAssocID="{77973A07-36D4-4930-9827-77B726C8EFC9}" presName="node" presStyleLbl="node1" presStyleIdx="3" presStyleCnt="5">
        <dgm:presLayoutVars>
          <dgm:bulletEnabled val="1"/>
        </dgm:presLayoutVars>
      </dgm:prSet>
      <dgm:spPr/>
    </dgm:pt>
    <dgm:pt modelId="{668F5220-B6E6-4FB7-9138-E3388EFE3C9E}" type="pres">
      <dgm:prSet presAssocID="{B9BE7A4D-27A0-4598-A34F-419458E9A35D}" presName="Name9" presStyleLbl="parChTrans1D2" presStyleIdx="4" presStyleCnt="5"/>
      <dgm:spPr/>
    </dgm:pt>
    <dgm:pt modelId="{F67A8966-453D-4035-A281-FFA955F43FD4}" type="pres">
      <dgm:prSet presAssocID="{B9BE7A4D-27A0-4598-A34F-419458E9A35D}" presName="connTx" presStyleLbl="parChTrans1D2" presStyleIdx="4" presStyleCnt="5"/>
      <dgm:spPr/>
    </dgm:pt>
    <dgm:pt modelId="{30662FEE-52EC-4E03-8887-3CF70B559029}" type="pres">
      <dgm:prSet presAssocID="{8A2F7C9C-4CE8-4E73-B9E6-74DE4BA145E3}" presName="node" presStyleLbl="node1" presStyleIdx="4" presStyleCnt="5">
        <dgm:presLayoutVars>
          <dgm:bulletEnabled val="1"/>
        </dgm:presLayoutVars>
      </dgm:prSet>
      <dgm:spPr/>
    </dgm:pt>
  </dgm:ptLst>
  <dgm:cxnLst>
    <dgm:cxn modelId="{A09F2E16-844A-4C3C-A4A3-12E505071067}" type="presOf" srcId="{8327A7FD-848B-4935-BF4E-726251204774}" destId="{4A013A4F-29CF-4365-ABFC-399312139A93}" srcOrd="0" destOrd="0" presId="urn:microsoft.com/office/officeart/2005/8/layout/radial1"/>
    <dgm:cxn modelId="{1650C717-5E24-4A42-83A5-B3D78F606176}" type="presOf" srcId="{A8E2A37A-EA37-495F-A353-DB5940C66433}" destId="{AAD46CC8-D600-4BE4-AC31-83DD0DB46EB2}" srcOrd="0" destOrd="0" presId="urn:microsoft.com/office/officeart/2005/8/layout/radial1"/>
    <dgm:cxn modelId="{D054BB2F-67DA-457D-B412-E833692FC3D1}" type="presOf" srcId="{B9BE7A4D-27A0-4598-A34F-419458E9A35D}" destId="{668F5220-B6E6-4FB7-9138-E3388EFE3C9E}" srcOrd="0" destOrd="0" presId="urn:microsoft.com/office/officeart/2005/8/layout/radial1"/>
    <dgm:cxn modelId="{D9F9CD2F-9EE7-4040-AEAB-EF4DC262BB18}" type="presOf" srcId="{77973A07-36D4-4930-9827-77B726C8EFC9}" destId="{15C875C9-1824-433C-BA9B-8FAF9C77E479}" srcOrd="0" destOrd="0" presId="urn:microsoft.com/office/officeart/2005/8/layout/radial1"/>
    <dgm:cxn modelId="{36D2C03F-9F84-4E4F-AA36-C57B7237C0D1}" type="presOf" srcId="{8A2F7C9C-4CE8-4E73-B9E6-74DE4BA145E3}" destId="{30662FEE-52EC-4E03-8887-3CF70B559029}" srcOrd="0" destOrd="0" presId="urn:microsoft.com/office/officeart/2005/8/layout/radial1"/>
    <dgm:cxn modelId="{41DDA85D-3E0A-4E0C-B57A-E1969876248C}" srcId="{70958935-8F57-42D1-ACCE-3208CD827335}" destId="{F5E6561B-DF2D-4FD5-8BEA-E9F7D517FBD3}" srcOrd="1" destOrd="0" parTransId="{602F4872-5006-4AA8-9D31-EEEEADF6DEE1}" sibTransId="{3D08C1F5-353C-4834-BFE0-57E1A8A9C4ED}"/>
    <dgm:cxn modelId="{FA390D4F-AF40-4675-9634-DDC2F8528548}" srcId="{70958935-8F57-42D1-ACCE-3208CD827335}" destId="{3FA3E8F0-251D-421D-A4D5-40E26E4ED21C}" srcOrd="2" destOrd="0" parTransId="{673103F7-883F-4F8D-A57E-4871572F061B}" sibTransId="{88CF9003-F45F-420C-8C83-4EC70E1E0C1A}"/>
    <dgm:cxn modelId="{6AAA6270-D1E8-4877-BD7F-42EEC9EC8DFC}" type="presOf" srcId="{673103F7-883F-4F8D-A57E-4871572F061B}" destId="{6C823F60-D768-42E1-A876-E1D361F37ED2}" srcOrd="0" destOrd="0" presId="urn:microsoft.com/office/officeart/2005/8/layout/radial1"/>
    <dgm:cxn modelId="{2F564155-C6BC-4D94-9659-5397BF736C34}" type="presOf" srcId="{602F4872-5006-4AA8-9D31-EEEEADF6DEE1}" destId="{2F6698AA-3975-4609-8FBD-1022F6B3892B}" srcOrd="0" destOrd="0" presId="urn:microsoft.com/office/officeart/2005/8/layout/radial1"/>
    <dgm:cxn modelId="{C046FE7D-3759-478D-8A3D-A1389F06B0BB}" srcId="{70958935-8F57-42D1-ACCE-3208CD827335}" destId="{A8E2A37A-EA37-495F-A353-DB5940C66433}" srcOrd="0" destOrd="0" parTransId="{65D049D5-0B4A-463C-8D57-B1708FF56D19}" sibTransId="{59815429-1381-44E1-A6F2-2FBC64B42510}"/>
    <dgm:cxn modelId="{C9267E7F-1B8B-4DCB-8CFA-FAEDD1648447}" type="presOf" srcId="{673103F7-883F-4F8D-A57E-4871572F061B}" destId="{917996DE-D2C7-447D-8255-A28B3D339BEA}" srcOrd="1" destOrd="0" presId="urn:microsoft.com/office/officeart/2005/8/layout/radial1"/>
    <dgm:cxn modelId="{FC7A3B82-238B-4DFB-8B21-97BA53A56177}" type="presOf" srcId="{F5E6561B-DF2D-4FD5-8BEA-E9F7D517FBD3}" destId="{E64D693C-1E88-4D29-85F0-7686BBFD1F18}" srcOrd="0" destOrd="0" presId="urn:microsoft.com/office/officeart/2005/8/layout/radial1"/>
    <dgm:cxn modelId="{0D2E9B84-533D-4BA8-8609-F697E2DED50D}" srcId="{8327A7FD-848B-4935-BF4E-726251204774}" destId="{70958935-8F57-42D1-ACCE-3208CD827335}" srcOrd="0" destOrd="0" parTransId="{D0ADEC85-1F99-4A64-8117-D21C06057CB1}" sibTransId="{488F7C11-8FE8-4DDA-8D76-7A147125ED1B}"/>
    <dgm:cxn modelId="{A454EC96-16EC-4A04-8CE3-5CAC08227A10}" srcId="{70958935-8F57-42D1-ACCE-3208CD827335}" destId="{8A2F7C9C-4CE8-4E73-B9E6-74DE4BA145E3}" srcOrd="4" destOrd="0" parTransId="{B9BE7A4D-27A0-4598-A34F-419458E9A35D}" sibTransId="{E8E96F38-6C8C-490F-B825-416AC4C9E840}"/>
    <dgm:cxn modelId="{F83DD7A0-464B-47F4-9B7B-956C6082CA49}" type="presOf" srcId="{70958935-8F57-42D1-ACCE-3208CD827335}" destId="{0F869480-ACD0-45AB-B356-6643E8C49566}" srcOrd="0" destOrd="0" presId="urn:microsoft.com/office/officeart/2005/8/layout/radial1"/>
    <dgm:cxn modelId="{0CBA60AC-93BA-496B-B93E-84E3D17C5F95}" type="presOf" srcId="{596F0765-245C-40D5-A68C-86CC28622EBF}" destId="{93F7678D-2DE3-4DAC-A362-12831F98CF55}" srcOrd="0" destOrd="0" presId="urn:microsoft.com/office/officeart/2005/8/layout/radial1"/>
    <dgm:cxn modelId="{4B8A29AF-A3A3-4296-A72E-AA3D3BFF7CFE}" type="presOf" srcId="{65D049D5-0B4A-463C-8D57-B1708FF56D19}" destId="{17B516FA-6404-4BDE-9F7F-861D30A77851}" srcOrd="0" destOrd="0" presId="urn:microsoft.com/office/officeart/2005/8/layout/radial1"/>
    <dgm:cxn modelId="{E13F22C3-8624-47A7-927A-32DFC146EB33}" type="presOf" srcId="{3FA3E8F0-251D-421D-A4D5-40E26E4ED21C}" destId="{8B4A548F-61AA-413C-909A-395B57828BD6}" srcOrd="0" destOrd="0" presId="urn:microsoft.com/office/officeart/2005/8/layout/radial1"/>
    <dgm:cxn modelId="{AA53B0C9-E56B-4EF2-ADF6-899E763C8ADA}" type="presOf" srcId="{602F4872-5006-4AA8-9D31-EEEEADF6DEE1}" destId="{B744ED25-074E-4900-ACC1-9A1E9CCE4D53}" srcOrd="1" destOrd="0" presId="urn:microsoft.com/office/officeart/2005/8/layout/radial1"/>
    <dgm:cxn modelId="{FBA4F7D6-179B-424D-9B6C-0A6753B485A1}" type="presOf" srcId="{B9BE7A4D-27A0-4598-A34F-419458E9A35D}" destId="{F67A8966-453D-4035-A281-FFA955F43FD4}" srcOrd="1" destOrd="0" presId="urn:microsoft.com/office/officeart/2005/8/layout/radial1"/>
    <dgm:cxn modelId="{A31BB2DF-7B47-4D80-AF0F-FEE192FDC1F6}" type="presOf" srcId="{65D049D5-0B4A-463C-8D57-B1708FF56D19}" destId="{12CCFA64-06CA-4B19-878F-719DF99A42F7}" srcOrd="1" destOrd="0" presId="urn:microsoft.com/office/officeart/2005/8/layout/radial1"/>
    <dgm:cxn modelId="{DB0E17E4-31D4-40DC-9FA4-2AD1068A5B63}" srcId="{70958935-8F57-42D1-ACCE-3208CD827335}" destId="{77973A07-36D4-4930-9827-77B726C8EFC9}" srcOrd="3" destOrd="0" parTransId="{596F0765-245C-40D5-A68C-86CC28622EBF}" sibTransId="{C4532681-2D70-4349-94B9-349A7E32CD0D}"/>
    <dgm:cxn modelId="{2159BBF8-7E79-499A-AE0D-D03A61F4ABEA}" type="presOf" srcId="{596F0765-245C-40D5-A68C-86CC28622EBF}" destId="{35062009-B28F-4FE5-BCDC-0D460BF53207}" srcOrd="1" destOrd="0" presId="urn:microsoft.com/office/officeart/2005/8/layout/radial1"/>
    <dgm:cxn modelId="{3A7F2E86-F466-4705-9D6D-B921FDD9CEC9}" type="presParOf" srcId="{4A013A4F-29CF-4365-ABFC-399312139A93}" destId="{0F869480-ACD0-45AB-B356-6643E8C49566}" srcOrd="0" destOrd="0" presId="urn:microsoft.com/office/officeart/2005/8/layout/radial1"/>
    <dgm:cxn modelId="{2D5187EF-B812-4382-A084-1BBF0DD67CB4}" type="presParOf" srcId="{4A013A4F-29CF-4365-ABFC-399312139A93}" destId="{17B516FA-6404-4BDE-9F7F-861D30A77851}" srcOrd="1" destOrd="0" presId="urn:microsoft.com/office/officeart/2005/8/layout/radial1"/>
    <dgm:cxn modelId="{B1759D07-C415-4A18-ADF0-11D39428092D}" type="presParOf" srcId="{17B516FA-6404-4BDE-9F7F-861D30A77851}" destId="{12CCFA64-06CA-4B19-878F-719DF99A42F7}" srcOrd="0" destOrd="0" presId="urn:microsoft.com/office/officeart/2005/8/layout/radial1"/>
    <dgm:cxn modelId="{428AD51A-F2CE-4A3F-BD8B-59051EAC5842}" type="presParOf" srcId="{4A013A4F-29CF-4365-ABFC-399312139A93}" destId="{AAD46CC8-D600-4BE4-AC31-83DD0DB46EB2}" srcOrd="2" destOrd="0" presId="urn:microsoft.com/office/officeart/2005/8/layout/radial1"/>
    <dgm:cxn modelId="{0788F141-C858-4DCA-9230-8B594C48828E}" type="presParOf" srcId="{4A013A4F-29CF-4365-ABFC-399312139A93}" destId="{2F6698AA-3975-4609-8FBD-1022F6B3892B}" srcOrd="3" destOrd="0" presId="urn:microsoft.com/office/officeart/2005/8/layout/radial1"/>
    <dgm:cxn modelId="{F7517090-8AD5-440A-9DA3-7DAE36E0653D}" type="presParOf" srcId="{2F6698AA-3975-4609-8FBD-1022F6B3892B}" destId="{B744ED25-074E-4900-ACC1-9A1E9CCE4D53}" srcOrd="0" destOrd="0" presId="urn:microsoft.com/office/officeart/2005/8/layout/radial1"/>
    <dgm:cxn modelId="{F05923F2-7980-47D5-9101-221DB0131DC7}" type="presParOf" srcId="{4A013A4F-29CF-4365-ABFC-399312139A93}" destId="{E64D693C-1E88-4D29-85F0-7686BBFD1F18}" srcOrd="4" destOrd="0" presId="urn:microsoft.com/office/officeart/2005/8/layout/radial1"/>
    <dgm:cxn modelId="{1488BE30-A309-4649-A07C-588E61E98A87}" type="presParOf" srcId="{4A013A4F-29CF-4365-ABFC-399312139A93}" destId="{6C823F60-D768-42E1-A876-E1D361F37ED2}" srcOrd="5" destOrd="0" presId="urn:microsoft.com/office/officeart/2005/8/layout/radial1"/>
    <dgm:cxn modelId="{117F8DB0-A125-45B1-9EF0-93CCFF5E13C3}" type="presParOf" srcId="{6C823F60-D768-42E1-A876-E1D361F37ED2}" destId="{917996DE-D2C7-447D-8255-A28B3D339BEA}" srcOrd="0" destOrd="0" presId="urn:microsoft.com/office/officeart/2005/8/layout/radial1"/>
    <dgm:cxn modelId="{FE1C08EA-1D06-4B06-90E7-F405C35181C3}" type="presParOf" srcId="{4A013A4F-29CF-4365-ABFC-399312139A93}" destId="{8B4A548F-61AA-413C-909A-395B57828BD6}" srcOrd="6" destOrd="0" presId="urn:microsoft.com/office/officeart/2005/8/layout/radial1"/>
    <dgm:cxn modelId="{818F5EB8-0A0F-49B6-B797-73E0CEED21A2}" type="presParOf" srcId="{4A013A4F-29CF-4365-ABFC-399312139A93}" destId="{93F7678D-2DE3-4DAC-A362-12831F98CF55}" srcOrd="7" destOrd="0" presId="urn:microsoft.com/office/officeart/2005/8/layout/radial1"/>
    <dgm:cxn modelId="{5E30C93C-B661-493E-924D-27E621F0C4FE}" type="presParOf" srcId="{93F7678D-2DE3-4DAC-A362-12831F98CF55}" destId="{35062009-B28F-4FE5-BCDC-0D460BF53207}" srcOrd="0" destOrd="0" presId="urn:microsoft.com/office/officeart/2005/8/layout/radial1"/>
    <dgm:cxn modelId="{7E5A4F19-7B71-4877-89F5-B0C3567A86DF}" type="presParOf" srcId="{4A013A4F-29CF-4365-ABFC-399312139A93}" destId="{15C875C9-1824-433C-BA9B-8FAF9C77E479}" srcOrd="8" destOrd="0" presId="urn:microsoft.com/office/officeart/2005/8/layout/radial1"/>
    <dgm:cxn modelId="{D54E5E2D-9491-4764-BF71-00A508D2E27F}" type="presParOf" srcId="{4A013A4F-29CF-4365-ABFC-399312139A93}" destId="{668F5220-B6E6-4FB7-9138-E3388EFE3C9E}" srcOrd="9" destOrd="0" presId="urn:microsoft.com/office/officeart/2005/8/layout/radial1"/>
    <dgm:cxn modelId="{46382F93-8E09-437E-970E-84D1149D21AD}" type="presParOf" srcId="{668F5220-B6E6-4FB7-9138-E3388EFE3C9E}" destId="{F67A8966-453D-4035-A281-FFA955F43FD4}" srcOrd="0" destOrd="0" presId="urn:microsoft.com/office/officeart/2005/8/layout/radial1"/>
    <dgm:cxn modelId="{C8610126-6DC0-4D94-9947-B35F385AEC0F}" type="presParOf" srcId="{4A013A4F-29CF-4365-ABFC-399312139A93}" destId="{30662FEE-52EC-4E03-8887-3CF70B5590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7A7FD-848B-4935-BF4E-72625120477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58935-8F57-42D1-ACCE-3208CD827335}">
      <dgm:prSet phldrT="[Text]"/>
      <dgm:spPr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Placeholder Text</a:t>
          </a:r>
        </a:p>
      </dgm:t>
    </dgm:pt>
    <dgm:pt modelId="{D0ADEC85-1F99-4A64-8117-D21C06057CB1}" type="parTrans" cxnId="{0D2E9B84-533D-4BA8-8609-F697E2DED50D}">
      <dgm:prSet/>
      <dgm:spPr/>
      <dgm:t>
        <a:bodyPr/>
        <a:lstStyle/>
        <a:p>
          <a:endParaRPr lang="en-US"/>
        </a:p>
      </dgm:t>
    </dgm:pt>
    <dgm:pt modelId="{488F7C11-8FE8-4DDA-8D76-7A147125ED1B}" type="sibTrans" cxnId="{0D2E9B84-533D-4BA8-8609-F697E2DED50D}">
      <dgm:prSet/>
      <dgm:spPr/>
      <dgm:t>
        <a:bodyPr/>
        <a:lstStyle/>
        <a:p>
          <a:endParaRPr lang="en-US"/>
        </a:p>
      </dgm:t>
    </dgm:pt>
    <dgm:pt modelId="{A8E2A37A-EA37-495F-A353-DB5940C66433}">
      <dgm:prSet phldrT="[Text]"/>
      <dgm:spPr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Placeholder Text</a:t>
          </a:r>
        </a:p>
      </dgm:t>
    </dgm:pt>
    <dgm:pt modelId="{65D049D5-0B4A-463C-8D57-B1708FF56D19}" type="parTrans" cxnId="{C046FE7D-3759-478D-8A3D-A1389F06B0BB}">
      <dgm:prSet/>
      <dgm:spPr>
        <a:ln w="22225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59815429-1381-44E1-A6F2-2FBC64B42510}" type="sibTrans" cxnId="{C046FE7D-3759-478D-8A3D-A1389F06B0BB}">
      <dgm:prSet/>
      <dgm:spPr/>
      <dgm:t>
        <a:bodyPr/>
        <a:lstStyle/>
        <a:p>
          <a:endParaRPr lang="en-US"/>
        </a:p>
      </dgm:t>
    </dgm:pt>
    <dgm:pt modelId="{F5E6561B-DF2D-4FD5-8BEA-E9F7D517FBD3}">
      <dgm:prSet phldrT="[Text]"/>
      <dgm:spPr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Placeholder Text</a:t>
          </a:r>
        </a:p>
      </dgm:t>
    </dgm:pt>
    <dgm:pt modelId="{602F4872-5006-4AA8-9D31-EEEEADF6DEE1}" type="parTrans" cxnId="{41DDA85D-3E0A-4E0C-B57A-E1969876248C}">
      <dgm:prSet/>
      <dgm:spPr>
        <a:ln w="22225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3D08C1F5-353C-4834-BFE0-57E1A8A9C4ED}" type="sibTrans" cxnId="{41DDA85D-3E0A-4E0C-B57A-E1969876248C}">
      <dgm:prSet/>
      <dgm:spPr/>
      <dgm:t>
        <a:bodyPr/>
        <a:lstStyle/>
        <a:p>
          <a:endParaRPr lang="en-US"/>
        </a:p>
      </dgm:t>
    </dgm:pt>
    <dgm:pt modelId="{77973A07-36D4-4930-9827-77B726C8EFC9}">
      <dgm:prSet phldrT="[Text]"/>
      <dgm:spPr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Placeholder Text</a:t>
          </a:r>
        </a:p>
      </dgm:t>
    </dgm:pt>
    <dgm:pt modelId="{596F0765-245C-40D5-A68C-86CC28622EBF}" type="parTrans" cxnId="{DB0E17E4-31D4-40DC-9FA4-2AD1068A5B63}">
      <dgm:prSet/>
      <dgm:spPr>
        <a:ln w="22225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C4532681-2D70-4349-94B9-349A7E32CD0D}" type="sibTrans" cxnId="{DB0E17E4-31D4-40DC-9FA4-2AD1068A5B63}">
      <dgm:prSet/>
      <dgm:spPr/>
      <dgm:t>
        <a:bodyPr/>
        <a:lstStyle/>
        <a:p>
          <a:endParaRPr lang="en-US"/>
        </a:p>
      </dgm:t>
    </dgm:pt>
    <dgm:pt modelId="{8A2F7C9C-4CE8-4E73-B9E6-74DE4BA145E3}">
      <dgm:prSet phldrT="[Text]"/>
      <dgm:spPr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Placeholder Text</a:t>
          </a:r>
        </a:p>
      </dgm:t>
    </dgm:pt>
    <dgm:pt modelId="{B9BE7A4D-27A0-4598-A34F-419458E9A35D}" type="parTrans" cxnId="{A454EC96-16EC-4A04-8CE3-5CAC08227A10}">
      <dgm:prSet/>
      <dgm:spPr>
        <a:ln w="22225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E8E96F38-6C8C-490F-B825-416AC4C9E840}" type="sibTrans" cxnId="{A454EC96-16EC-4A04-8CE3-5CAC08227A10}">
      <dgm:prSet/>
      <dgm:spPr/>
      <dgm:t>
        <a:bodyPr/>
        <a:lstStyle/>
        <a:p>
          <a:endParaRPr lang="en-US"/>
        </a:p>
      </dgm:t>
    </dgm:pt>
    <dgm:pt modelId="{3FA3E8F0-251D-421D-A4D5-40E26E4ED21C}">
      <dgm:prSet/>
      <dgm:spPr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Placeholder Text</a:t>
          </a:r>
        </a:p>
      </dgm:t>
    </dgm:pt>
    <dgm:pt modelId="{673103F7-883F-4F8D-A57E-4871572F061B}" type="parTrans" cxnId="{FA390D4F-AF40-4675-9634-DDC2F8528548}">
      <dgm:prSet/>
      <dgm:spPr>
        <a:ln w="22225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88CF9003-F45F-420C-8C83-4EC70E1E0C1A}" type="sibTrans" cxnId="{FA390D4F-AF40-4675-9634-DDC2F8528548}">
      <dgm:prSet/>
      <dgm:spPr/>
      <dgm:t>
        <a:bodyPr/>
        <a:lstStyle/>
        <a:p>
          <a:endParaRPr lang="en-US"/>
        </a:p>
      </dgm:t>
    </dgm:pt>
    <dgm:pt modelId="{4A013A4F-29CF-4365-ABFC-399312139A93}" type="pres">
      <dgm:prSet presAssocID="{8327A7FD-848B-4935-BF4E-7262512047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69480-ACD0-45AB-B356-6643E8C49566}" type="pres">
      <dgm:prSet presAssocID="{70958935-8F57-42D1-ACCE-3208CD827335}" presName="centerShape" presStyleLbl="node0" presStyleIdx="0" presStyleCnt="1" custScaleX="142637" custScaleY="142637"/>
      <dgm:spPr/>
    </dgm:pt>
    <dgm:pt modelId="{17B516FA-6404-4BDE-9F7F-861D30A77851}" type="pres">
      <dgm:prSet presAssocID="{65D049D5-0B4A-463C-8D57-B1708FF56D19}" presName="Name9" presStyleLbl="parChTrans1D2" presStyleIdx="0" presStyleCnt="5"/>
      <dgm:spPr/>
    </dgm:pt>
    <dgm:pt modelId="{12CCFA64-06CA-4B19-878F-719DF99A42F7}" type="pres">
      <dgm:prSet presAssocID="{65D049D5-0B4A-463C-8D57-B1708FF56D19}" presName="connTx" presStyleLbl="parChTrans1D2" presStyleIdx="0" presStyleCnt="5"/>
      <dgm:spPr/>
    </dgm:pt>
    <dgm:pt modelId="{AAD46CC8-D600-4BE4-AC31-83DD0DB46EB2}" type="pres">
      <dgm:prSet presAssocID="{A8E2A37A-EA37-495F-A353-DB5940C66433}" presName="node" presStyleLbl="node1" presStyleIdx="0" presStyleCnt="5">
        <dgm:presLayoutVars>
          <dgm:bulletEnabled val="1"/>
        </dgm:presLayoutVars>
      </dgm:prSet>
      <dgm:spPr/>
    </dgm:pt>
    <dgm:pt modelId="{2F6698AA-3975-4609-8FBD-1022F6B3892B}" type="pres">
      <dgm:prSet presAssocID="{602F4872-5006-4AA8-9D31-EEEEADF6DEE1}" presName="Name9" presStyleLbl="parChTrans1D2" presStyleIdx="1" presStyleCnt="5"/>
      <dgm:spPr/>
    </dgm:pt>
    <dgm:pt modelId="{B744ED25-074E-4900-ACC1-9A1E9CCE4D53}" type="pres">
      <dgm:prSet presAssocID="{602F4872-5006-4AA8-9D31-EEEEADF6DEE1}" presName="connTx" presStyleLbl="parChTrans1D2" presStyleIdx="1" presStyleCnt="5"/>
      <dgm:spPr/>
    </dgm:pt>
    <dgm:pt modelId="{E64D693C-1E88-4D29-85F0-7686BBFD1F18}" type="pres">
      <dgm:prSet presAssocID="{F5E6561B-DF2D-4FD5-8BEA-E9F7D517FBD3}" presName="node" presStyleLbl="node1" presStyleIdx="1" presStyleCnt="5">
        <dgm:presLayoutVars>
          <dgm:bulletEnabled val="1"/>
        </dgm:presLayoutVars>
      </dgm:prSet>
      <dgm:spPr/>
    </dgm:pt>
    <dgm:pt modelId="{6C823F60-D768-42E1-A876-E1D361F37ED2}" type="pres">
      <dgm:prSet presAssocID="{673103F7-883F-4F8D-A57E-4871572F061B}" presName="Name9" presStyleLbl="parChTrans1D2" presStyleIdx="2" presStyleCnt="5"/>
      <dgm:spPr/>
    </dgm:pt>
    <dgm:pt modelId="{917996DE-D2C7-447D-8255-A28B3D339BEA}" type="pres">
      <dgm:prSet presAssocID="{673103F7-883F-4F8D-A57E-4871572F061B}" presName="connTx" presStyleLbl="parChTrans1D2" presStyleIdx="2" presStyleCnt="5"/>
      <dgm:spPr/>
    </dgm:pt>
    <dgm:pt modelId="{8B4A548F-61AA-413C-909A-395B57828BD6}" type="pres">
      <dgm:prSet presAssocID="{3FA3E8F0-251D-421D-A4D5-40E26E4ED21C}" presName="node" presStyleLbl="node1" presStyleIdx="2" presStyleCnt="5">
        <dgm:presLayoutVars>
          <dgm:bulletEnabled val="1"/>
        </dgm:presLayoutVars>
      </dgm:prSet>
      <dgm:spPr/>
    </dgm:pt>
    <dgm:pt modelId="{93F7678D-2DE3-4DAC-A362-12831F98CF55}" type="pres">
      <dgm:prSet presAssocID="{596F0765-245C-40D5-A68C-86CC28622EBF}" presName="Name9" presStyleLbl="parChTrans1D2" presStyleIdx="3" presStyleCnt="5"/>
      <dgm:spPr/>
    </dgm:pt>
    <dgm:pt modelId="{35062009-B28F-4FE5-BCDC-0D460BF53207}" type="pres">
      <dgm:prSet presAssocID="{596F0765-245C-40D5-A68C-86CC28622EBF}" presName="connTx" presStyleLbl="parChTrans1D2" presStyleIdx="3" presStyleCnt="5"/>
      <dgm:spPr/>
    </dgm:pt>
    <dgm:pt modelId="{15C875C9-1824-433C-BA9B-8FAF9C77E479}" type="pres">
      <dgm:prSet presAssocID="{77973A07-36D4-4930-9827-77B726C8EFC9}" presName="node" presStyleLbl="node1" presStyleIdx="3" presStyleCnt="5">
        <dgm:presLayoutVars>
          <dgm:bulletEnabled val="1"/>
        </dgm:presLayoutVars>
      </dgm:prSet>
      <dgm:spPr/>
    </dgm:pt>
    <dgm:pt modelId="{668F5220-B6E6-4FB7-9138-E3388EFE3C9E}" type="pres">
      <dgm:prSet presAssocID="{B9BE7A4D-27A0-4598-A34F-419458E9A35D}" presName="Name9" presStyleLbl="parChTrans1D2" presStyleIdx="4" presStyleCnt="5"/>
      <dgm:spPr/>
    </dgm:pt>
    <dgm:pt modelId="{F67A8966-453D-4035-A281-FFA955F43FD4}" type="pres">
      <dgm:prSet presAssocID="{B9BE7A4D-27A0-4598-A34F-419458E9A35D}" presName="connTx" presStyleLbl="parChTrans1D2" presStyleIdx="4" presStyleCnt="5"/>
      <dgm:spPr/>
    </dgm:pt>
    <dgm:pt modelId="{30662FEE-52EC-4E03-8887-3CF70B559029}" type="pres">
      <dgm:prSet presAssocID="{8A2F7C9C-4CE8-4E73-B9E6-74DE4BA145E3}" presName="node" presStyleLbl="node1" presStyleIdx="4" presStyleCnt="5">
        <dgm:presLayoutVars>
          <dgm:bulletEnabled val="1"/>
        </dgm:presLayoutVars>
      </dgm:prSet>
      <dgm:spPr/>
    </dgm:pt>
  </dgm:ptLst>
  <dgm:cxnLst>
    <dgm:cxn modelId="{A09F2E16-844A-4C3C-A4A3-12E505071067}" type="presOf" srcId="{8327A7FD-848B-4935-BF4E-726251204774}" destId="{4A013A4F-29CF-4365-ABFC-399312139A93}" srcOrd="0" destOrd="0" presId="urn:microsoft.com/office/officeart/2005/8/layout/radial1"/>
    <dgm:cxn modelId="{1650C717-5E24-4A42-83A5-B3D78F606176}" type="presOf" srcId="{A8E2A37A-EA37-495F-A353-DB5940C66433}" destId="{AAD46CC8-D600-4BE4-AC31-83DD0DB46EB2}" srcOrd="0" destOrd="0" presId="urn:microsoft.com/office/officeart/2005/8/layout/radial1"/>
    <dgm:cxn modelId="{D054BB2F-67DA-457D-B412-E833692FC3D1}" type="presOf" srcId="{B9BE7A4D-27A0-4598-A34F-419458E9A35D}" destId="{668F5220-B6E6-4FB7-9138-E3388EFE3C9E}" srcOrd="0" destOrd="0" presId="urn:microsoft.com/office/officeart/2005/8/layout/radial1"/>
    <dgm:cxn modelId="{D9F9CD2F-9EE7-4040-AEAB-EF4DC262BB18}" type="presOf" srcId="{77973A07-36D4-4930-9827-77B726C8EFC9}" destId="{15C875C9-1824-433C-BA9B-8FAF9C77E479}" srcOrd="0" destOrd="0" presId="urn:microsoft.com/office/officeart/2005/8/layout/radial1"/>
    <dgm:cxn modelId="{36D2C03F-9F84-4E4F-AA36-C57B7237C0D1}" type="presOf" srcId="{8A2F7C9C-4CE8-4E73-B9E6-74DE4BA145E3}" destId="{30662FEE-52EC-4E03-8887-3CF70B559029}" srcOrd="0" destOrd="0" presId="urn:microsoft.com/office/officeart/2005/8/layout/radial1"/>
    <dgm:cxn modelId="{41DDA85D-3E0A-4E0C-B57A-E1969876248C}" srcId="{70958935-8F57-42D1-ACCE-3208CD827335}" destId="{F5E6561B-DF2D-4FD5-8BEA-E9F7D517FBD3}" srcOrd="1" destOrd="0" parTransId="{602F4872-5006-4AA8-9D31-EEEEADF6DEE1}" sibTransId="{3D08C1F5-353C-4834-BFE0-57E1A8A9C4ED}"/>
    <dgm:cxn modelId="{FA390D4F-AF40-4675-9634-DDC2F8528548}" srcId="{70958935-8F57-42D1-ACCE-3208CD827335}" destId="{3FA3E8F0-251D-421D-A4D5-40E26E4ED21C}" srcOrd="2" destOrd="0" parTransId="{673103F7-883F-4F8D-A57E-4871572F061B}" sibTransId="{88CF9003-F45F-420C-8C83-4EC70E1E0C1A}"/>
    <dgm:cxn modelId="{6AAA6270-D1E8-4877-BD7F-42EEC9EC8DFC}" type="presOf" srcId="{673103F7-883F-4F8D-A57E-4871572F061B}" destId="{6C823F60-D768-42E1-A876-E1D361F37ED2}" srcOrd="0" destOrd="0" presId="urn:microsoft.com/office/officeart/2005/8/layout/radial1"/>
    <dgm:cxn modelId="{2F564155-C6BC-4D94-9659-5397BF736C34}" type="presOf" srcId="{602F4872-5006-4AA8-9D31-EEEEADF6DEE1}" destId="{2F6698AA-3975-4609-8FBD-1022F6B3892B}" srcOrd="0" destOrd="0" presId="urn:microsoft.com/office/officeart/2005/8/layout/radial1"/>
    <dgm:cxn modelId="{C046FE7D-3759-478D-8A3D-A1389F06B0BB}" srcId="{70958935-8F57-42D1-ACCE-3208CD827335}" destId="{A8E2A37A-EA37-495F-A353-DB5940C66433}" srcOrd="0" destOrd="0" parTransId="{65D049D5-0B4A-463C-8D57-B1708FF56D19}" sibTransId="{59815429-1381-44E1-A6F2-2FBC64B42510}"/>
    <dgm:cxn modelId="{C9267E7F-1B8B-4DCB-8CFA-FAEDD1648447}" type="presOf" srcId="{673103F7-883F-4F8D-A57E-4871572F061B}" destId="{917996DE-D2C7-447D-8255-A28B3D339BEA}" srcOrd="1" destOrd="0" presId="urn:microsoft.com/office/officeart/2005/8/layout/radial1"/>
    <dgm:cxn modelId="{FC7A3B82-238B-4DFB-8B21-97BA53A56177}" type="presOf" srcId="{F5E6561B-DF2D-4FD5-8BEA-E9F7D517FBD3}" destId="{E64D693C-1E88-4D29-85F0-7686BBFD1F18}" srcOrd="0" destOrd="0" presId="urn:microsoft.com/office/officeart/2005/8/layout/radial1"/>
    <dgm:cxn modelId="{0D2E9B84-533D-4BA8-8609-F697E2DED50D}" srcId="{8327A7FD-848B-4935-BF4E-726251204774}" destId="{70958935-8F57-42D1-ACCE-3208CD827335}" srcOrd="0" destOrd="0" parTransId="{D0ADEC85-1F99-4A64-8117-D21C06057CB1}" sibTransId="{488F7C11-8FE8-4DDA-8D76-7A147125ED1B}"/>
    <dgm:cxn modelId="{A454EC96-16EC-4A04-8CE3-5CAC08227A10}" srcId="{70958935-8F57-42D1-ACCE-3208CD827335}" destId="{8A2F7C9C-4CE8-4E73-B9E6-74DE4BA145E3}" srcOrd="4" destOrd="0" parTransId="{B9BE7A4D-27A0-4598-A34F-419458E9A35D}" sibTransId="{E8E96F38-6C8C-490F-B825-416AC4C9E840}"/>
    <dgm:cxn modelId="{F83DD7A0-464B-47F4-9B7B-956C6082CA49}" type="presOf" srcId="{70958935-8F57-42D1-ACCE-3208CD827335}" destId="{0F869480-ACD0-45AB-B356-6643E8C49566}" srcOrd="0" destOrd="0" presId="urn:microsoft.com/office/officeart/2005/8/layout/radial1"/>
    <dgm:cxn modelId="{0CBA60AC-93BA-496B-B93E-84E3D17C5F95}" type="presOf" srcId="{596F0765-245C-40D5-A68C-86CC28622EBF}" destId="{93F7678D-2DE3-4DAC-A362-12831F98CF55}" srcOrd="0" destOrd="0" presId="urn:microsoft.com/office/officeart/2005/8/layout/radial1"/>
    <dgm:cxn modelId="{4B8A29AF-A3A3-4296-A72E-AA3D3BFF7CFE}" type="presOf" srcId="{65D049D5-0B4A-463C-8D57-B1708FF56D19}" destId="{17B516FA-6404-4BDE-9F7F-861D30A77851}" srcOrd="0" destOrd="0" presId="urn:microsoft.com/office/officeart/2005/8/layout/radial1"/>
    <dgm:cxn modelId="{E13F22C3-8624-47A7-927A-32DFC146EB33}" type="presOf" srcId="{3FA3E8F0-251D-421D-A4D5-40E26E4ED21C}" destId="{8B4A548F-61AA-413C-909A-395B57828BD6}" srcOrd="0" destOrd="0" presId="urn:microsoft.com/office/officeart/2005/8/layout/radial1"/>
    <dgm:cxn modelId="{AA53B0C9-E56B-4EF2-ADF6-899E763C8ADA}" type="presOf" srcId="{602F4872-5006-4AA8-9D31-EEEEADF6DEE1}" destId="{B744ED25-074E-4900-ACC1-9A1E9CCE4D53}" srcOrd="1" destOrd="0" presId="urn:microsoft.com/office/officeart/2005/8/layout/radial1"/>
    <dgm:cxn modelId="{FBA4F7D6-179B-424D-9B6C-0A6753B485A1}" type="presOf" srcId="{B9BE7A4D-27A0-4598-A34F-419458E9A35D}" destId="{F67A8966-453D-4035-A281-FFA955F43FD4}" srcOrd="1" destOrd="0" presId="urn:microsoft.com/office/officeart/2005/8/layout/radial1"/>
    <dgm:cxn modelId="{A31BB2DF-7B47-4D80-AF0F-FEE192FDC1F6}" type="presOf" srcId="{65D049D5-0B4A-463C-8D57-B1708FF56D19}" destId="{12CCFA64-06CA-4B19-878F-719DF99A42F7}" srcOrd="1" destOrd="0" presId="urn:microsoft.com/office/officeart/2005/8/layout/radial1"/>
    <dgm:cxn modelId="{DB0E17E4-31D4-40DC-9FA4-2AD1068A5B63}" srcId="{70958935-8F57-42D1-ACCE-3208CD827335}" destId="{77973A07-36D4-4930-9827-77B726C8EFC9}" srcOrd="3" destOrd="0" parTransId="{596F0765-245C-40D5-A68C-86CC28622EBF}" sibTransId="{C4532681-2D70-4349-94B9-349A7E32CD0D}"/>
    <dgm:cxn modelId="{2159BBF8-7E79-499A-AE0D-D03A61F4ABEA}" type="presOf" srcId="{596F0765-245C-40D5-A68C-86CC28622EBF}" destId="{35062009-B28F-4FE5-BCDC-0D460BF53207}" srcOrd="1" destOrd="0" presId="urn:microsoft.com/office/officeart/2005/8/layout/radial1"/>
    <dgm:cxn modelId="{3A7F2E86-F466-4705-9D6D-B921FDD9CEC9}" type="presParOf" srcId="{4A013A4F-29CF-4365-ABFC-399312139A93}" destId="{0F869480-ACD0-45AB-B356-6643E8C49566}" srcOrd="0" destOrd="0" presId="urn:microsoft.com/office/officeart/2005/8/layout/radial1"/>
    <dgm:cxn modelId="{2D5187EF-B812-4382-A084-1BBF0DD67CB4}" type="presParOf" srcId="{4A013A4F-29CF-4365-ABFC-399312139A93}" destId="{17B516FA-6404-4BDE-9F7F-861D30A77851}" srcOrd="1" destOrd="0" presId="urn:microsoft.com/office/officeart/2005/8/layout/radial1"/>
    <dgm:cxn modelId="{B1759D07-C415-4A18-ADF0-11D39428092D}" type="presParOf" srcId="{17B516FA-6404-4BDE-9F7F-861D30A77851}" destId="{12CCFA64-06CA-4B19-878F-719DF99A42F7}" srcOrd="0" destOrd="0" presId="urn:microsoft.com/office/officeart/2005/8/layout/radial1"/>
    <dgm:cxn modelId="{428AD51A-F2CE-4A3F-BD8B-59051EAC5842}" type="presParOf" srcId="{4A013A4F-29CF-4365-ABFC-399312139A93}" destId="{AAD46CC8-D600-4BE4-AC31-83DD0DB46EB2}" srcOrd="2" destOrd="0" presId="urn:microsoft.com/office/officeart/2005/8/layout/radial1"/>
    <dgm:cxn modelId="{0788F141-C858-4DCA-9230-8B594C48828E}" type="presParOf" srcId="{4A013A4F-29CF-4365-ABFC-399312139A93}" destId="{2F6698AA-3975-4609-8FBD-1022F6B3892B}" srcOrd="3" destOrd="0" presId="urn:microsoft.com/office/officeart/2005/8/layout/radial1"/>
    <dgm:cxn modelId="{F7517090-8AD5-440A-9DA3-7DAE36E0653D}" type="presParOf" srcId="{2F6698AA-3975-4609-8FBD-1022F6B3892B}" destId="{B744ED25-074E-4900-ACC1-9A1E9CCE4D53}" srcOrd="0" destOrd="0" presId="urn:microsoft.com/office/officeart/2005/8/layout/radial1"/>
    <dgm:cxn modelId="{F05923F2-7980-47D5-9101-221DB0131DC7}" type="presParOf" srcId="{4A013A4F-29CF-4365-ABFC-399312139A93}" destId="{E64D693C-1E88-4D29-85F0-7686BBFD1F18}" srcOrd="4" destOrd="0" presId="urn:microsoft.com/office/officeart/2005/8/layout/radial1"/>
    <dgm:cxn modelId="{1488BE30-A309-4649-A07C-588E61E98A87}" type="presParOf" srcId="{4A013A4F-29CF-4365-ABFC-399312139A93}" destId="{6C823F60-D768-42E1-A876-E1D361F37ED2}" srcOrd="5" destOrd="0" presId="urn:microsoft.com/office/officeart/2005/8/layout/radial1"/>
    <dgm:cxn modelId="{117F8DB0-A125-45B1-9EF0-93CCFF5E13C3}" type="presParOf" srcId="{6C823F60-D768-42E1-A876-E1D361F37ED2}" destId="{917996DE-D2C7-447D-8255-A28B3D339BEA}" srcOrd="0" destOrd="0" presId="urn:microsoft.com/office/officeart/2005/8/layout/radial1"/>
    <dgm:cxn modelId="{FE1C08EA-1D06-4B06-90E7-F405C35181C3}" type="presParOf" srcId="{4A013A4F-29CF-4365-ABFC-399312139A93}" destId="{8B4A548F-61AA-413C-909A-395B57828BD6}" srcOrd="6" destOrd="0" presId="urn:microsoft.com/office/officeart/2005/8/layout/radial1"/>
    <dgm:cxn modelId="{818F5EB8-0A0F-49B6-B797-73E0CEED21A2}" type="presParOf" srcId="{4A013A4F-29CF-4365-ABFC-399312139A93}" destId="{93F7678D-2DE3-4DAC-A362-12831F98CF55}" srcOrd="7" destOrd="0" presId="urn:microsoft.com/office/officeart/2005/8/layout/radial1"/>
    <dgm:cxn modelId="{5E30C93C-B661-493E-924D-27E621F0C4FE}" type="presParOf" srcId="{93F7678D-2DE3-4DAC-A362-12831F98CF55}" destId="{35062009-B28F-4FE5-BCDC-0D460BF53207}" srcOrd="0" destOrd="0" presId="urn:microsoft.com/office/officeart/2005/8/layout/radial1"/>
    <dgm:cxn modelId="{7E5A4F19-7B71-4877-89F5-B0C3567A86DF}" type="presParOf" srcId="{4A013A4F-29CF-4365-ABFC-399312139A93}" destId="{15C875C9-1824-433C-BA9B-8FAF9C77E479}" srcOrd="8" destOrd="0" presId="urn:microsoft.com/office/officeart/2005/8/layout/radial1"/>
    <dgm:cxn modelId="{D54E5E2D-9491-4764-BF71-00A508D2E27F}" type="presParOf" srcId="{4A013A4F-29CF-4365-ABFC-399312139A93}" destId="{668F5220-B6E6-4FB7-9138-E3388EFE3C9E}" srcOrd="9" destOrd="0" presId="urn:microsoft.com/office/officeart/2005/8/layout/radial1"/>
    <dgm:cxn modelId="{46382F93-8E09-437E-970E-84D1149D21AD}" type="presParOf" srcId="{668F5220-B6E6-4FB7-9138-E3388EFE3C9E}" destId="{F67A8966-453D-4035-A281-FFA955F43FD4}" srcOrd="0" destOrd="0" presId="urn:microsoft.com/office/officeart/2005/8/layout/radial1"/>
    <dgm:cxn modelId="{C8610126-6DC0-4D94-9947-B35F385AEC0F}" type="presParOf" srcId="{4A013A4F-29CF-4365-ABFC-399312139A93}" destId="{30662FEE-52EC-4E03-8887-3CF70B5590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9480-ACD0-45AB-B356-6643E8C49566}">
      <dsp:nvSpPr>
        <dsp:cNvPr id="0" name=""/>
        <dsp:cNvSpPr/>
      </dsp:nvSpPr>
      <dsp:spPr>
        <a:xfrm>
          <a:off x="3458228" y="1576613"/>
          <a:ext cx="2064030" cy="2064030"/>
        </a:xfrm>
        <a:prstGeom prst="ellipse">
          <a:avLst/>
        </a:prstGeom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760498" y="1878883"/>
        <a:ext cx="1459490" cy="1459490"/>
      </dsp:txXfrm>
    </dsp:sp>
    <dsp:sp modelId="{17B516FA-6404-4BDE-9F7F-861D30A77851}">
      <dsp:nvSpPr>
        <dsp:cNvPr id="0" name=""/>
        <dsp:cNvSpPr/>
      </dsp:nvSpPr>
      <dsp:spPr>
        <a:xfrm rot="16200000">
          <a:off x="4426810" y="1498677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87072" y="1510008"/>
        <a:ext cx="6343" cy="6343"/>
      </dsp:txXfrm>
    </dsp:sp>
    <dsp:sp modelId="{AAD46CC8-D600-4BE4-AC31-83DD0DB46EB2}">
      <dsp:nvSpPr>
        <dsp:cNvPr id="0" name=""/>
        <dsp:cNvSpPr/>
      </dsp:nvSpPr>
      <dsp:spPr>
        <a:xfrm>
          <a:off x="3766718" y="2694"/>
          <a:ext cx="1447051" cy="1447051"/>
        </a:xfrm>
        <a:prstGeom prst="ellipse">
          <a:avLst/>
        </a:prstGeom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978634" y="214610"/>
        <a:ext cx="1023219" cy="1023219"/>
      </dsp:txXfrm>
    </dsp:sp>
    <dsp:sp modelId="{2F6698AA-3975-4609-8FBD-1022F6B3892B}">
      <dsp:nvSpPr>
        <dsp:cNvPr id="0" name=""/>
        <dsp:cNvSpPr/>
      </dsp:nvSpPr>
      <dsp:spPr>
        <a:xfrm rot="20520000">
          <a:off x="5468644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8906" y="2266944"/>
        <a:ext cx="6343" cy="6343"/>
      </dsp:txXfrm>
    </dsp:sp>
    <dsp:sp modelId="{E64D693C-1E88-4D29-85F0-7686BBFD1F18}">
      <dsp:nvSpPr>
        <dsp:cNvPr id="0" name=""/>
        <dsp:cNvSpPr/>
      </dsp:nvSpPr>
      <dsp:spPr>
        <a:xfrm>
          <a:off x="5556995" y="1303407"/>
          <a:ext cx="1447051" cy="1447051"/>
        </a:xfrm>
        <a:prstGeom prst="ellipse">
          <a:avLst/>
        </a:prstGeom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768911" y="1515323"/>
        <a:ext cx="1023219" cy="1023219"/>
      </dsp:txXfrm>
    </dsp:sp>
    <dsp:sp modelId="{6C823F60-D768-42E1-A876-E1D361F37ED2}">
      <dsp:nvSpPr>
        <dsp:cNvPr id="0" name=""/>
        <dsp:cNvSpPr/>
      </dsp:nvSpPr>
      <dsp:spPr>
        <a:xfrm rot="3240000">
          <a:off x="5070698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0961" y="3491694"/>
        <a:ext cx="6343" cy="6343"/>
      </dsp:txXfrm>
    </dsp:sp>
    <dsp:sp modelId="{8B4A548F-61AA-413C-909A-395B57828BD6}">
      <dsp:nvSpPr>
        <dsp:cNvPr id="0" name=""/>
        <dsp:cNvSpPr/>
      </dsp:nvSpPr>
      <dsp:spPr>
        <a:xfrm>
          <a:off x="4873170" y="3408004"/>
          <a:ext cx="1447051" cy="1447051"/>
        </a:xfrm>
        <a:prstGeom prst="ellipse">
          <a:avLst/>
        </a:prstGeom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085086" y="3619920"/>
        <a:ext cx="1023219" cy="1023219"/>
      </dsp:txXfrm>
    </dsp:sp>
    <dsp:sp modelId="{93F7678D-2DE3-4DAC-A362-12831F98CF55}">
      <dsp:nvSpPr>
        <dsp:cNvPr id="0" name=""/>
        <dsp:cNvSpPr/>
      </dsp:nvSpPr>
      <dsp:spPr>
        <a:xfrm rot="7560000">
          <a:off x="3782921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3183" y="3491694"/>
        <a:ext cx="6343" cy="6343"/>
      </dsp:txXfrm>
    </dsp:sp>
    <dsp:sp modelId="{15C875C9-1824-433C-BA9B-8FAF9C77E479}">
      <dsp:nvSpPr>
        <dsp:cNvPr id="0" name=""/>
        <dsp:cNvSpPr/>
      </dsp:nvSpPr>
      <dsp:spPr>
        <a:xfrm>
          <a:off x="2660266" y="3408004"/>
          <a:ext cx="1447051" cy="1447051"/>
        </a:xfrm>
        <a:prstGeom prst="ellipse">
          <a:avLst/>
        </a:prstGeom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872182" y="3619920"/>
        <a:ext cx="1023219" cy="1023219"/>
      </dsp:txXfrm>
    </dsp:sp>
    <dsp:sp modelId="{668F5220-B6E6-4FB7-9138-E3388EFE3C9E}">
      <dsp:nvSpPr>
        <dsp:cNvPr id="0" name=""/>
        <dsp:cNvSpPr/>
      </dsp:nvSpPr>
      <dsp:spPr>
        <a:xfrm rot="11880000">
          <a:off x="3384975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45238" y="2266944"/>
        <a:ext cx="6343" cy="6343"/>
      </dsp:txXfrm>
    </dsp:sp>
    <dsp:sp modelId="{30662FEE-52EC-4E03-8887-3CF70B559029}">
      <dsp:nvSpPr>
        <dsp:cNvPr id="0" name=""/>
        <dsp:cNvSpPr/>
      </dsp:nvSpPr>
      <dsp:spPr>
        <a:xfrm>
          <a:off x="1976441" y="1303407"/>
          <a:ext cx="1447051" cy="1447051"/>
        </a:xfrm>
        <a:prstGeom prst="ellipse">
          <a:avLst/>
        </a:prstGeom>
        <a:solidFill>
          <a:schemeClr val="accent4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188357" y="1515323"/>
        <a:ext cx="1023219" cy="1023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9480-ACD0-45AB-B356-6643E8C49566}">
      <dsp:nvSpPr>
        <dsp:cNvPr id="0" name=""/>
        <dsp:cNvSpPr/>
      </dsp:nvSpPr>
      <dsp:spPr>
        <a:xfrm>
          <a:off x="3458228" y="1576613"/>
          <a:ext cx="2064030" cy="2064030"/>
        </a:xfrm>
        <a:prstGeom prst="ellipse">
          <a:avLst/>
        </a:prstGeom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+mj-lt"/>
            </a:rPr>
            <a:t>Placeholder Text</a:t>
          </a:r>
        </a:p>
      </dsp:txBody>
      <dsp:txXfrm>
        <a:off x="3760498" y="1878883"/>
        <a:ext cx="1459490" cy="1459490"/>
      </dsp:txXfrm>
    </dsp:sp>
    <dsp:sp modelId="{17B516FA-6404-4BDE-9F7F-861D30A77851}">
      <dsp:nvSpPr>
        <dsp:cNvPr id="0" name=""/>
        <dsp:cNvSpPr/>
      </dsp:nvSpPr>
      <dsp:spPr>
        <a:xfrm rot="16200000">
          <a:off x="4426810" y="1498677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7072" y="1510008"/>
        <a:ext cx="6343" cy="6343"/>
      </dsp:txXfrm>
    </dsp:sp>
    <dsp:sp modelId="{AAD46CC8-D600-4BE4-AC31-83DD0DB46EB2}">
      <dsp:nvSpPr>
        <dsp:cNvPr id="0" name=""/>
        <dsp:cNvSpPr/>
      </dsp:nvSpPr>
      <dsp:spPr>
        <a:xfrm>
          <a:off x="3766718" y="2694"/>
          <a:ext cx="1447051" cy="1447051"/>
        </a:xfrm>
        <a:prstGeom prst="ellipse">
          <a:avLst/>
        </a:prstGeom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+mj-lt"/>
            </a:rPr>
            <a:t>Placeholder Text</a:t>
          </a:r>
        </a:p>
      </dsp:txBody>
      <dsp:txXfrm>
        <a:off x="3978634" y="214610"/>
        <a:ext cx="1023219" cy="1023219"/>
      </dsp:txXfrm>
    </dsp:sp>
    <dsp:sp modelId="{2F6698AA-3975-4609-8FBD-1022F6B3892B}">
      <dsp:nvSpPr>
        <dsp:cNvPr id="0" name=""/>
        <dsp:cNvSpPr/>
      </dsp:nvSpPr>
      <dsp:spPr>
        <a:xfrm rot="20520000">
          <a:off x="5468644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8906" y="2266944"/>
        <a:ext cx="6343" cy="6343"/>
      </dsp:txXfrm>
    </dsp:sp>
    <dsp:sp modelId="{E64D693C-1E88-4D29-85F0-7686BBFD1F18}">
      <dsp:nvSpPr>
        <dsp:cNvPr id="0" name=""/>
        <dsp:cNvSpPr/>
      </dsp:nvSpPr>
      <dsp:spPr>
        <a:xfrm>
          <a:off x="5556995" y="1303407"/>
          <a:ext cx="1447051" cy="1447051"/>
        </a:xfrm>
        <a:prstGeom prst="ellipse">
          <a:avLst/>
        </a:prstGeom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+mj-lt"/>
            </a:rPr>
            <a:t>Placeholder Text</a:t>
          </a:r>
        </a:p>
      </dsp:txBody>
      <dsp:txXfrm>
        <a:off x="5768911" y="1515323"/>
        <a:ext cx="1023219" cy="1023219"/>
      </dsp:txXfrm>
    </dsp:sp>
    <dsp:sp modelId="{6C823F60-D768-42E1-A876-E1D361F37ED2}">
      <dsp:nvSpPr>
        <dsp:cNvPr id="0" name=""/>
        <dsp:cNvSpPr/>
      </dsp:nvSpPr>
      <dsp:spPr>
        <a:xfrm rot="3240000">
          <a:off x="5070698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0961" y="3491694"/>
        <a:ext cx="6343" cy="6343"/>
      </dsp:txXfrm>
    </dsp:sp>
    <dsp:sp modelId="{8B4A548F-61AA-413C-909A-395B57828BD6}">
      <dsp:nvSpPr>
        <dsp:cNvPr id="0" name=""/>
        <dsp:cNvSpPr/>
      </dsp:nvSpPr>
      <dsp:spPr>
        <a:xfrm>
          <a:off x="4873170" y="3408004"/>
          <a:ext cx="1447051" cy="1447051"/>
        </a:xfrm>
        <a:prstGeom prst="ellipse">
          <a:avLst/>
        </a:prstGeom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+mj-lt"/>
            </a:rPr>
            <a:t>Placeholder Text</a:t>
          </a:r>
        </a:p>
      </dsp:txBody>
      <dsp:txXfrm>
        <a:off x="5085086" y="3619920"/>
        <a:ext cx="1023219" cy="1023219"/>
      </dsp:txXfrm>
    </dsp:sp>
    <dsp:sp modelId="{93F7678D-2DE3-4DAC-A362-12831F98CF55}">
      <dsp:nvSpPr>
        <dsp:cNvPr id="0" name=""/>
        <dsp:cNvSpPr/>
      </dsp:nvSpPr>
      <dsp:spPr>
        <a:xfrm rot="7560000">
          <a:off x="3782921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3183" y="3491694"/>
        <a:ext cx="6343" cy="6343"/>
      </dsp:txXfrm>
    </dsp:sp>
    <dsp:sp modelId="{15C875C9-1824-433C-BA9B-8FAF9C77E479}">
      <dsp:nvSpPr>
        <dsp:cNvPr id="0" name=""/>
        <dsp:cNvSpPr/>
      </dsp:nvSpPr>
      <dsp:spPr>
        <a:xfrm>
          <a:off x="2660266" y="3408004"/>
          <a:ext cx="1447051" cy="1447051"/>
        </a:xfrm>
        <a:prstGeom prst="ellipse">
          <a:avLst/>
        </a:prstGeom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+mj-lt"/>
            </a:rPr>
            <a:t>Placeholder Text</a:t>
          </a:r>
        </a:p>
      </dsp:txBody>
      <dsp:txXfrm>
        <a:off x="2872182" y="3619920"/>
        <a:ext cx="1023219" cy="1023219"/>
      </dsp:txXfrm>
    </dsp:sp>
    <dsp:sp modelId="{668F5220-B6E6-4FB7-9138-E3388EFE3C9E}">
      <dsp:nvSpPr>
        <dsp:cNvPr id="0" name=""/>
        <dsp:cNvSpPr/>
      </dsp:nvSpPr>
      <dsp:spPr>
        <a:xfrm rot="11880000">
          <a:off x="3384975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45238" y="2266944"/>
        <a:ext cx="6343" cy="6343"/>
      </dsp:txXfrm>
    </dsp:sp>
    <dsp:sp modelId="{30662FEE-52EC-4E03-8887-3CF70B559029}">
      <dsp:nvSpPr>
        <dsp:cNvPr id="0" name=""/>
        <dsp:cNvSpPr/>
      </dsp:nvSpPr>
      <dsp:spPr>
        <a:xfrm>
          <a:off x="1976441" y="1303407"/>
          <a:ext cx="1447051" cy="1447051"/>
        </a:xfrm>
        <a:prstGeom prst="ellipse">
          <a:avLst/>
        </a:prstGeom>
        <a:solidFill>
          <a:schemeClr val="tx2"/>
        </a:solidFill>
        <a:ln w="15875"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+mj-lt"/>
            </a:rPr>
            <a:t>Placeholder Text</a:t>
          </a:r>
        </a:p>
      </dsp:txBody>
      <dsp:txXfrm>
        <a:off x="2188357" y="1515323"/>
        <a:ext cx="1023219" cy="102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B3AA5-5274-4C0B-AEE0-AA0E8E37D37B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60A3-49B6-44E6-9B5E-90B642EC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chemeClr val="tx2"/>
                </a:solidFill>
                <a:latin typeface="Poppins" panose="00000500000000000000" pitchFamily="2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595" y="2764465"/>
            <a:ext cx="5065200" cy="1773746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2ED3-34BB-2773-3729-F6304DCF9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593" y="4704969"/>
            <a:ext cx="5065200" cy="303830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8A567E4-62EE-8150-49D2-A45EC49F9F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64592" y="5127082"/>
            <a:ext cx="5065200" cy="30383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627D-A835-21DC-D7F0-97794EB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7300" y="5836678"/>
            <a:ext cx="1602492" cy="307777"/>
          </a:xfrm>
        </p:spPr>
        <p:txBody>
          <a:bodyPr wrap="square">
            <a:noAutofit/>
          </a:bodyPr>
          <a:lstStyle>
            <a:lvl1pPr algn="r">
              <a:defRPr sz="1800"/>
            </a:lvl1pPr>
          </a:lstStyle>
          <a:p>
            <a:fld id="{61D21B7C-B21A-4627-936A-DDDCB2362548}" type="datetime1">
              <a:rPr lang="en-US" smtClean="0"/>
              <a:pPr/>
              <a:t>6/16/2025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BB6AEF-3D67-B828-7BED-7DE915FA3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996" y="742384"/>
            <a:ext cx="4439481" cy="153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19A05A-68E5-6909-4DD6-EC6B3F8B011F}"/>
              </a:ext>
            </a:extLst>
          </p:cNvPr>
          <p:cNvSpPr/>
          <p:nvPr userDrawn="1"/>
        </p:nvSpPr>
        <p:spPr>
          <a:xfrm>
            <a:off x="10486477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00" baseline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© ETSI</a:t>
            </a:r>
            <a:r>
              <a:rPr lang="en-GB" sz="900" baseline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900" u="sng" baseline="0" dirty="0">
                <a:solidFill>
                  <a:schemeClr val="accent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baseline="0" dirty="0">
              <a:solidFill>
                <a:schemeClr val="accent1"/>
              </a:solidFill>
              <a:latin typeface="Poppins" panose="000005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7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ld Map" descr="World Map Made of Dots">
            <a:extLst>
              <a:ext uri="{FF2B5EF4-FFF2-40B4-BE49-F238E27FC236}">
                <a16:creationId xmlns:a16="http://schemas.microsoft.com/office/drawing/2014/main" id="{DC6F2C90-15EB-1587-2A30-89B6DDD6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94" y="1372807"/>
            <a:ext cx="9886950" cy="485775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2AE9B38-BE12-DF24-F04C-05423448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EE2A92-4863-A34D-8DEF-003A37E1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6EA6E7-CC8C-C5E1-E4B6-86D999B43A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907462-799D-B0FB-38E2-D19FFEB267DA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7F699-6941-8BCD-3BB4-2C12BA3F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7" y="520994"/>
            <a:ext cx="9593403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Title Line" descr="Title Underline">
            <a:extLst>
              <a:ext uri="{FF2B5EF4-FFF2-40B4-BE49-F238E27FC236}">
                <a16:creationId xmlns:a16="http://schemas.microsoft.com/office/drawing/2014/main" id="{AB7ED192-9D0C-287F-CF9F-FB94FC6585F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59340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chemeClr val="tx2"/>
                </a:solidFill>
                <a:latin typeface="Poppins" panose="00000500000000000000" pitchFamily="2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9ECE67-0D36-EFA9-D97B-09E4B4CEF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996" y="742384"/>
            <a:ext cx="4439481" cy="153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A9D861-E82B-CA6D-8468-DCE05197B1AD}"/>
              </a:ext>
            </a:extLst>
          </p:cNvPr>
          <p:cNvSpPr/>
          <p:nvPr userDrawn="1"/>
        </p:nvSpPr>
        <p:spPr>
          <a:xfrm>
            <a:off x="10486477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00" baseline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© ETSI</a:t>
            </a:r>
            <a:r>
              <a:rPr lang="en-GB" sz="900" baseline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900" u="sng" baseline="0" dirty="0">
                <a:solidFill>
                  <a:schemeClr val="accent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baseline="0" dirty="0">
              <a:solidFill>
                <a:schemeClr val="accent1"/>
              </a:solidFill>
              <a:latin typeface="Poppi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A778C2-C2D9-E2A7-521F-5F1271DAAE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66848" y="3493423"/>
            <a:ext cx="4550943" cy="717878"/>
          </a:xfrm>
        </p:spPr>
        <p:txBody>
          <a:bodyPr anchor="t"/>
          <a:lstStyle>
            <a:lvl1pPr algn="r" rtl="1">
              <a:defRPr sz="600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2977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D167F7-85D5-32A1-BF4D-12C455BC7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B2CF3-CAE3-AA68-69ED-374926D6C602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708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3AF7E1E-791A-1B30-2638-CE9B3C695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07D22C-E614-8FB7-79DD-C4B867B028B1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750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3AF7E1E-791A-1B30-2638-CE9B3C695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A7957-853D-70DE-1052-D83166D79C99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03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DAB-B88C-3053-7C42-77CD1786B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3302758"/>
            <a:ext cx="7359316" cy="123545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D9D0-A1F6-5DA4-5130-F2BDB53E1E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1" y="4704969"/>
            <a:ext cx="7359316" cy="7814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004E44-C5AF-F2F9-E0B1-0AB0222E0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" y="0"/>
            <a:ext cx="4264985" cy="6858000"/>
          </a:xfrm>
          <a:custGeom>
            <a:avLst/>
            <a:gdLst>
              <a:gd name="connsiteX0" fmla="*/ 0 w 4264985"/>
              <a:gd name="connsiteY0" fmla="*/ 0 h 6858000"/>
              <a:gd name="connsiteX1" fmla="*/ 4264985 w 4264985"/>
              <a:gd name="connsiteY1" fmla="*/ 0 h 6858000"/>
              <a:gd name="connsiteX2" fmla="*/ 4264985 w 4264985"/>
              <a:gd name="connsiteY2" fmla="*/ 4340 h 6858000"/>
              <a:gd name="connsiteX3" fmla="*/ 3998077 w 4264985"/>
              <a:gd name="connsiteY3" fmla="*/ 363510 h 6858000"/>
              <a:gd name="connsiteX4" fmla="*/ 3063064 w 4264985"/>
              <a:gd name="connsiteY4" fmla="*/ 3187833 h 6858000"/>
              <a:gd name="connsiteX5" fmla="*/ 3057819 w 4264985"/>
              <a:gd name="connsiteY5" fmla="*/ 3430464 h 6858000"/>
              <a:gd name="connsiteX6" fmla="*/ 3057817 w 4264985"/>
              <a:gd name="connsiteY6" fmla="*/ 3430400 h 6858000"/>
              <a:gd name="connsiteX7" fmla="*/ 3057817 w 4264985"/>
              <a:gd name="connsiteY7" fmla="*/ 3430527 h 6858000"/>
              <a:gd name="connsiteX8" fmla="*/ 3057819 w 4264985"/>
              <a:gd name="connsiteY8" fmla="*/ 3430464 h 6858000"/>
              <a:gd name="connsiteX9" fmla="*/ 3063008 w 4264985"/>
              <a:gd name="connsiteY9" fmla="*/ 3672376 h 6858000"/>
              <a:gd name="connsiteX10" fmla="*/ 3990296 w 4264985"/>
              <a:gd name="connsiteY10" fmla="*/ 6497636 h 6858000"/>
              <a:gd name="connsiteX11" fmla="*/ 4256506 w 4264985"/>
              <a:gd name="connsiteY11" fmla="*/ 6858000 h 6858000"/>
              <a:gd name="connsiteX12" fmla="*/ 0 w 426498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4985" h="6858000">
                <a:moveTo>
                  <a:pt x="0" y="0"/>
                </a:moveTo>
                <a:lnTo>
                  <a:pt x="4264985" y="0"/>
                </a:lnTo>
                <a:lnTo>
                  <a:pt x="4264985" y="4340"/>
                </a:lnTo>
                <a:lnTo>
                  <a:pt x="3998077" y="363510"/>
                </a:lnTo>
                <a:cubicBezTo>
                  <a:pt x="3445375" y="1175497"/>
                  <a:pt x="3108385" y="2142098"/>
                  <a:pt x="3063064" y="3187833"/>
                </a:cubicBezTo>
                <a:lnTo>
                  <a:pt x="3057819" y="3430464"/>
                </a:lnTo>
                <a:lnTo>
                  <a:pt x="3057817" y="3430400"/>
                </a:lnTo>
                <a:lnTo>
                  <a:pt x="3057817" y="3430527"/>
                </a:lnTo>
                <a:lnTo>
                  <a:pt x="3057819" y="3430464"/>
                </a:lnTo>
                <a:lnTo>
                  <a:pt x="3063008" y="3672376"/>
                </a:lnTo>
                <a:cubicBezTo>
                  <a:pt x="3107855" y="4715484"/>
                  <a:pt x="3441382" y="5685537"/>
                  <a:pt x="3990296" y="6497636"/>
                </a:cubicBezTo>
                <a:lnTo>
                  <a:pt x="42565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chemeClr val="tx2"/>
                </a:solidFill>
                <a:latin typeface="Poppins" panose="00000500000000000000" pitchFamily="2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EC127-A092-91A0-A2DA-67F18A7B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0564A7-37B6-13A5-11ED-964C623DB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19757D-52B3-84AA-3115-A47AA0048E6B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17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520994"/>
            <a:ext cx="601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038599" y="1084523"/>
            <a:ext cx="601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8601" y="1372806"/>
            <a:ext cx="6012000" cy="5094000"/>
          </a:xfrm>
        </p:spPr>
        <p:txBody>
          <a:bodyPr/>
          <a:lstStyle>
            <a:lvl1pPr marL="396000" indent="-396000">
              <a:spcBef>
                <a:spcPts val="18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Bullet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12DCD7-B004-F205-D148-BDB7B634BD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20994"/>
            <a:ext cx="3708607" cy="6337006"/>
          </a:xfrm>
          <a:custGeom>
            <a:avLst/>
            <a:gdLst>
              <a:gd name="connsiteX0" fmla="*/ 0 w 3708607"/>
              <a:gd name="connsiteY0" fmla="*/ 0 h 6337006"/>
              <a:gd name="connsiteX1" fmla="*/ 3708607 w 3708607"/>
              <a:gd name="connsiteY1" fmla="*/ 3708607 h 6337006"/>
              <a:gd name="connsiteX2" fmla="*/ 2622381 w 3708607"/>
              <a:gd name="connsiteY2" fmla="*/ 6330988 h 6337006"/>
              <a:gd name="connsiteX3" fmla="*/ 2615760 w 3708607"/>
              <a:gd name="connsiteY3" fmla="*/ 6337006 h 6337006"/>
              <a:gd name="connsiteX4" fmla="*/ 0 w 3708607"/>
              <a:gd name="connsiteY4" fmla="*/ 6337006 h 63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607" h="6337006">
                <a:moveTo>
                  <a:pt x="0" y="0"/>
                </a:moveTo>
                <a:cubicBezTo>
                  <a:pt x="2048207" y="0"/>
                  <a:pt x="3708607" y="1660400"/>
                  <a:pt x="3708607" y="3708607"/>
                </a:cubicBezTo>
                <a:cubicBezTo>
                  <a:pt x="3708607" y="4732711"/>
                  <a:pt x="3293507" y="5659863"/>
                  <a:pt x="2622381" y="6330988"/>
                </a:cubicBezTo>
                <a:lnTo>
                  <a:pt x="2615760" y="6337006"/>
                </a:lnTo>
                <a:lnTo>
                  <a:pt x="0" y="63370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>
              <a:lnSpc>
                <a:spcPts val="2800"/>
              </a:lnSpc>
              <a:defRPr baseline="0">
                <a:solidFill>
                  <a:schemeClr val="tx2"/>
                </a:solidFill>
                <a:latin typeface="Poppins" panose="00000500000000000000" pitchFamily="2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2EF6E1-7BFC-3A86-0D2C-79645D45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195505-C4C1-49E3-C289-7462DA003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C27B4E-3D30-3CF1-3F32-66BEADAA224B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48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7" y="520994"/>
            <a:ext cx="9593403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59340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11456922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6BEA45-AF0C-98CE-DB37-5B0A664CA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3E814C-A107-907F-4EC4-3AF923B0A7E2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45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131116-990D-8009-0250-4C669D738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270B1-1AF7-89D2-61CC-6E945A5FB623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3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3840F-D3F7-0FA5-DFE4-A4DA792767F5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77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648A5C-ECD7-CD4F-14E5-0FFFD1B353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898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1E5289-67B5-AAED-7123-ED7653EF2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1976" y="1364951"/>
            <a:ext cx="2960024" cy="5493049"/>
          </a:xfrm>
          <a:custGeom>
            <a:avLst/>
            <a:gdLst>
              <a:gd name="connsiteX0" fmla="*/ 794143 w 2960024"/>
              <a:gd name="connsiteY0" fmla="*/ 0 h 5493049"/>
              <a:gd name="connsiteX1" fmla="*/ 2960024 w 2960024"/>
              <a:gd name="connsiteY1" fmla="*/ 0 h 5493049"/>
              <a:gd name="connsiteX2" fmla="*/ 2960024 w 2960024"/>
              <a:gd name="connsiteY2" fmla="*/ 5493049 h 5493049"/>
              <a:gd name="connsiteX3" fmla="*/ 0 w 2960024"/>
              <a:gd name="connsiteY3" fmla="*/ 5493049 h 5493049"/>
              <a:gd name="connsiteX4" fmla="*/ 217335 w 2960024"/>
              <a:gd name="connsiteY4" fmla="*/ 5208928 h 5493049"/>
              <a:gd name="connsiteX5" fmla="*/ 794143 w 2960024"/>
              <a:gd name="connsiteY5" fmla="*/ 0 h 54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024" h="5493049">
                <a:moveTo>
                  <a:pt x="794143" y="0"/>
                </a:moveTo>
                <a:lnTo>
                  <a:pt x="2960024" y="0"/>
                </a:lnTo>
                <a:lnTo>
                  <a:pt x="2960024" y="5493049"/>
                </a:lnTo>
                <a:lnTo>
                  <a:pt x="0" y="5493049"/>
                </a:lnTo>
                <a:lnTo>
                  <a:pt x="217335" y="5208928"/>
                </a:lnTo>
                <a:cubicBezTo>
                  <a:pt x="1251934" y="3745781"/>
                  <a:pt x="1501481" y="1667373"/>
                  <a:pt x="7941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16000" anchor="ctr">
            <a:noAutofit/>
          </a:bodyPr>
          <a:lstStyle>
            <a:lvl1pPr marL="0" indent="0" algn="r">
              <a:buNone/>
              <a:defRPr b="0" baseline="0">
                <a:solidFill>
                  <a:schemeClr val="tx2"/>
                </a:solidFill>
                <a:latin typeface="Poppins" panose="000005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BBC5E45-ACEB-DF2E-059F-0F5EDD6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404F2A8-22BF-0A07-C692-63E05B58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F9155-B41E-613E-99F6-CCE59A485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084E50-FC1B-9F20-F9CC-DDE3F520E662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B29F6E-8BB7-32ED-7AAA-101BA912E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7" y="520994"/>
            <a:ext cx="9593403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Title Line" descr="Title Underline">
            <a:extLst>
              <a:ext uri="{FF2B5EF4-FFF2-40B4-BE49-F238E27FC236}">
                <a16:creationId xmlns:a16="http://schemas.microsoft.com/office/drawing/2014/main" id="{8F2EF332-A0FB-87C5-0ADF-1AAAEA306640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59340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657D666-107C-73A3-973E-3E38A06D2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167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B092BACC-E924-3878-3E67-EA1B3DB508DB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7167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F8493-5900-B2D1-7293-AAFC5589D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2D93460-79DC-A7F1-9654-37CE456782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801" y="94222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rtl="0">
              <a:buNone/>
              <a:defRPr baseline="0">
                <a:solidFill>
                  <a:schemeClr val="tx2"/>
                </a:solidFill>
                <a:latin typeface="Poppins" panose="000005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6B8CA69-1B8F-D51A-FCD3-A1748A5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9CA3B8-2732-01C4-2BFE-0968E87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2127CD-E8D2-99AC-87DE-61C1395B1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F5B251-854D-F8E3-FC18-97553D9C5473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196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D2945-7CDB-DC18-F22E-D116959AE7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5C557-1F32-0E3A-FF07-9DA9618FCA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916" y="1372806"/>
            <a:ext cx="5328000" cy="5094000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A368D5D-7833-4CB6-535E-457855E7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1AC421-4AB6-921A-98DD-2971FC0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2B78F9-9186-9E41-4D15-C07606332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562" y="510113"/>
            <a:ext cx="1745333" cy="50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1A186-944F-EC87-5E2B-EDB2CBD8B5FA}"/>
              </a:ext>
            </a:extLst>
          </p:cNvPr>
          <p:cNvSpPr/>
          <p:nvPr userDrawn="1"/>
        </p:nvSpPr>
        <p:spPr>
          <a:xfrm>
            <a:off x="5574000" y="6596365"/>
            <a:ext cx="1044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0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0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0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A82D05-A4C5-CA9E-BE3F-0D3041D8C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7" y="520994"/>
            <a:ext cx="9593403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Title Line" descr="Title Underline">
            <a:extLst>
              <a:ext uri="{FF2B5EF4-FFF2-40B4-BE49-F238E27FC236}">
                <a16:creationId xmlns:a16="http://schemas.microsoft.com/office/drawing/2014/main" id="{9065FB75-852B-D117-0ADB-1F97727E8201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59340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5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90108-EE32-B843-9188-FDA0B9D1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6" y="226766"/>
            <a:ext cx="10157959" cy="915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65B9-483D-380B-E8C8-35CE64EF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36" y="1372808"/>
            <a:ext cx="10157959" cy="4875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D6EA-C940-8639-7563-F8AAA897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79395" y="6463544"/>
            <a:ext cx="818521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Calibri" panose="020F0502020204030204" pitchFamily="34" charset="0"/>
              </a:defRPr>
            </a:lvl1pPr>
          </a:lstStyle>
          <a:p>
            <a:fld id="{E7024F48-AAD6-4DBB-9C06-AE0DD6BA1058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A2BB-CDD4-C883-890E-DFA315BA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3544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C4C6-DEAF-C671-3DF3-D065B704857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554565" y="633829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900" baseline="0">
                <a:solidFill>
                  <a:schemeClr val="tx2"/>
                </a:solidFill>
                <a:latin typeface="Poppins" panose="00000500000000000000" pitchFamily="2" charset="0"/>
                <a:cs typeface="Calibri" panose="020F0502020204030204" pitchFamily="34" charset="0"/>
              </a:defRPr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8" r:id="rId5"/>
    <p:sldLayoutId id="2147483659" r:id="rId6"/>
    <p:sldLayoutId id="2147483653" r:id="rId7"/>
    <p:sldLayoutId id="2147483655" r:id="rId8"/>
    <p:sldLayoutId id="2147483652" r:id="rId9"/>
    <p:sldLayoutId id="2147483656" r:id="rId10"/>
    <p:sldLayoutId id="2147483657" r:id="rId11"/>
    <p:sldLayoutId id="2147483661" r:id="rId12"/>
    <p:sldLayoutId id="2147483662" r:id="rId13"/>
    <p:sldLayoutId id="2147483663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Poppins" panose="00000500000000000000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Poppins" panose="00000500000000000000" pitchFamily="2" charset="0"/>
          <a:ea typeface="Roboto Medium" panose="02000000000000000000" pitchFamily="2" charset="0"/>
          <a:cs typeface="Calibri" panose="020F050202020403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lang="en-US" sz="1800" kern="1200" baseline="0" dirty="0" smtClean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600" kern="1200" baseline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3pPr>
      <a:lvl4pPr marL="936000" indent="-252000" algn="l" defTabSz="914400" rtl="0" eaLnBrk="1" latinLnBrk="0" hangingPunct="1">
        <a:lnSpc>
          <a:spcPct val="100000"/>
        </a:lnSpc>
        <a:spcBef>
          <a:spcPts val="800"/>
        </a:spcBef>
        <a:buSzPct val="100000"/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1400" kern="1200" baseline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00000"/>
        <a:buFont typeface="+mj-lt"/>
        <a:buAutoNum type="arabicPeriod"/>
        <a:defRPr sz="1800" kern="1200" baseline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5pPr>
      <a:lvl6pPr marL="68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+mj-lt"/>
        <a:buAutoNum type="alphaUcPeriod"/>
        <a:defRPr sz="1600" kern="1200" baseline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6pPr>
      <a:lvl7pPr marL="936000" indent="-252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+mj-lt"/>
        <a:buAutoNum type="arabicParenR"/>
        <a:defRPr sz="1400" kern="1200" baseline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lphaLcParenR"/>
        <a:defRPr sz="1200" kern="1200" baseline="0">
          <a:solidFill>
            <a:schemeClr val="tx1"/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+mj-lt"/>
        <a:buNone/>
        <a:defRPr sz="1200" kern="1200" baseline="0">
          <a:solidFill>
            <a:schemeClr val="tx1">
              <a:lumMod val="65000"/>
              <a:lumOff val="35000"/>
            </a:schemeClr>
          </a:solidFill>
          <a:latin typeface="Poppins" panose="00000500000000000000" pitchFamily="2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DGsupport@etsi.or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DGsupport@etsi.or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map of the earth&#10;&#10;AI-generated content may be incorrect.">
            <a:extLst>
              <a:ext uri="{FF2B5EF4-FFF2-40B4-BE49-F238E27FC236}">
                <a16:creationId xmlns:a16="http://schemas.microsoft.com/office/drawing/2014/main" id="{580CFB04-205C-7FA6-666B-B5A483549B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0" y="0"/>
            <a:ext cx="7154161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4595" y="2764465"/>
            <a:ext cx="5065200" cy="1773746"/>
          </a:xfrm>
        </p:spPr>
        <p:txBody>
          <a:bodyPr/>
          <a:lstStyle/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Can be 1 to</a:t>
            </a:r>
            <a:br>
              <a:rPr lang="en-US"/>
            </a:br>
            <a:r>
              <a:rPr lang="en-US"/>
              <a:t>3 lines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41EAADE-4B80-54B4-378B-96E345BAD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15E5C7-44FD-9D91-AFAD-69D6EF5E0F58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6B8B5-C7C4-4750-2C70-6B2F0776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7300" y="5836678"/>
            <a:ext cx="1602492" cy="307777"/>
          </a:xfrm>
        </p:spPr>
        <p:txBody>
          <a:bodyPr/>
          <a:lstStyle/>
          <a:p>
            <a:fld id="{5792E606-A918-4EC0-99FA-FF99B4F94F63}" type="datetime1">
              <a:rPr lang="en-US" smtClean="0"/>
              <a:pPr/>
              <a:t>6/16/2025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3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B6990-D42E-63B7-6C54-6715DD7A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45E92-89F0-6C42-0ADA-CA8002F2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88759-BC92-FEE5-E444-6F8E813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Picture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AEA1-F05F-B31E-6828-3B7D25A4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ontent Placeholder 9" descr="Diagram">
            <a:extLst>
              <a:ext uri="{FF2B5EF4-FFF2-40B4-BE49-F238E27FC236}">
                <a16:creationId xmlns:a16="http://schemas.microsoft.com/office/drawing/2014/main" id="{087CF4E4-8F6F-8F93-F82D-2AA36B4A0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513988"/>
              </p:ext>
            </p:extLst>
          </p:nvPr>
        </p:nvGraphicFramePr>
        <p:xfrm>
          <a:off x="457200" y="1373188"/>
          <a:ext cx="898048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Placeholder 6" descr="A light coming through a wall&#10;&#10;AI-generated content may be incorrect.">
            <a:extLst>
              <a:ext uri="{FF2B5EF4-FFF2-40B4-BE49-F238E27FC236}">
                <a16:creationId xmlns:a16="http://schemas.microsoft.com/office/drawing/2014/main" id="{595BDA02-1F43-1DB8-0D2C-AB48BAE45C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9720"/>
          <a:stretch/>
        </p:blipFill>
        <p:spPr>
          <a:xfrm>
            <a:off x="9231976" y="1364951"/>
            <a:ext cx="2960024" cy="5493049"/>
          </a:xfrm>
        </p:spPr>
      </p:pic>
    </p:spTree>
    <p:extLst>
      <p:ext uri="{BB962C8B-B14F-4D97-AF65-F5344CB8AC3E}">
        <p14:creationId xmlns:p14="http://schemas.microsoft.com/office/powerpoint/2010/main" val="4092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88759-BC92-FEE5-E444-6F8E813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Picture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AEA1-F05F-B31E-6828-3B7D25A4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Content Placeholder 9" descr="Diagram">
            <a:extLst>
              <a:ext uri="{FF2B5EF4-FFF2-40B4-BE49-F238E27FC236}">
                <a16:creationId xmlns:a16="http://schemas.microsoft.com/office/drawing/2014/main" id="{C1DCAF5E-76EE-775E-24BD-8EFA80C58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972041"/>
              </p:ext>
            </p:extLst>
          </p:nvPr>
        </p:nvGraphicFramePr>
        <p:xfrm>
          <a:off x="457200" y="1373188"/>
          <a:ext cx="898048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 descr="A blue metal structure with holes&#10;&#10;AI-generated content may be incorrect.">
            <a:extLst>
              <a:ext uri="{FF2B5EF4-FFF2-40B4-BE49-F238E27FC236}">
                <a16:creationId xmlns:a16="http://schemas.microsoft.com/office/drawing/2014/main" id="{7AE12BF5-5033-4CBD-40CB-A4D8D446F4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2133" r="9545" b="2370"/>
          <a:stretch/>
        </p:blipFill>
        <p:spPr>
          <a:xfrm>
            <a:off x="9231976" y="1364951"/>
            <a:ext cx="2960024" cy="5493049"/>
          </a:xfrm>
        </p:spPr>
      </p:pic>
    </p:spTree>
    <p:extLst>
      <p:ext uri="{BB962C8B-B14F-4D97-AF65-F5344CB8AC3E}">
        <p14:creationId xmlns:p14="http://schemas.microsoft.com/office/powerpoint/2010/main" val="347984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EB7-7ADC-F115-795E-163E1CE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Slide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E168-F4B0-28B3-5F81-C8593C2E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2B19848-9C51-698F-AC21-9E0ADC0AE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49595"/>
              </p:ext>
            </p:extLst>
          </p:nvPr>
        </p:nvGraphicFramePr>
        <p:xfrm>
          <a:off x="457200" y="1373188"/>
          <a:ext cx="5292724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7131">
                  <a:extLst>
                    <a:ext uri="{9D8B030D-6E8A-4147-A177-3AD203B41FA5}">
                      <a16:colId xmlns:a16="http://schemas.microsoft.com/office/drawing/2014/main" val="2466066029"/>
                    </a:ext>
                  </a:extLst>
                </a:gridCol>
                <a:gridCol w="4295593">
                  <a:extLst>
                    <a:ext uri="{9D8B030D-6E8A-4147-A177-3AD203B41FA5}">
                      <a16:colId xmlns:a16="http://schemas.microsoft.com/office/drawing/2014/main" val="159498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1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1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63650"/>
                  </a:ext>
                </a:extLst>
              </a:tr>
            </a:tbl>
          </a:graphicData>
        </a:graphic>
      </p:graphicFrame>
      <p:pic>
        <p:nvPicPr>
          <p:cNvPr id="7" name="Picture Placeholder 6" descr="A blue globe with a grid and a lit up text&#10;&#10;AI-generated content may be incorrect.">
            <a:extLst>
              <a:ext uri="{FF2B5EF4-FFF2-40B4-BE49-F238E27FC236}">
                <a16:creationId xmlns:a16="http://schemas.microsoft.com/office/drawing/2014/main" id="{E1E8F830-9DF2-DAFB-9652-A1D3A0A2CC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913" r="3086" b="1184"/>
          <a:stretch/>
        </p:blipFill>
        <p:spPr>
          <a:xfrm>
            <a:off x="6334801" y="942220"/>
            <a:ext cx="5400000" cy="5400000"/>
          </a:xfrm>
        </p:spPr>
      </p:pic>
    </p:spTree>
    <p:extLst>
      <p:ext uri="{BB962C8B-B14F-4D97-AF65-F5344CB8AC3E}">
        <p14:creationId xmlns:p14="http://schemas.microsoft.com/office/powerpoint/2010/main" val="39272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EB7-7ADC-F115-795E-163E1CE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Slide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E168-F4B0-28B3-5F81-C8593C2E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86C7A969-EB6F-B7E0-A35D-47414253A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485645"/>
              </p:ext>
            </p:extLst>
          </p:nvPr>
        </p:nvGraphicFramePr>
        <p:xfrm>
          <a:off x="457200" y="1373188"/>
          <a:ext cx="5292724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7131">
                  <a:extLst>
                    <a:ext uri="{9D8B030D-6E8A-4147-A177-3AD203B41FA5}">
                      <a16:colId xmlns:a16="http://schemas.microsoft.com/office/drawing/2014/main" val="2466066029"/>
                    </a:ext>
                  </a:extLst>
                </a:gridCol>
                <a:gridCol w="4295593">
                  <a:extLst>
                    <a:ext uri="{9D8B030D-6E8A-4147-A177-3AD203B41FA5}">
                      <a16:colId xmlns:a16="http://schemas.microsoft.com/office/drawing/2014/main" val="159498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1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1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63650"/>
                  </a:ext>
                </a:extLst>
              </a:tr>
            </a:tbl>
          </a:graphicData>
        </a:graphic>
      </p:graphicFrame>
      <p:pic>
        <p:nvPicPr>
          <p:cNvPr id="7" name="Picture Placeholder 6" descr="A sphere of orange and yellow lines&#10;&#10;AI-generated content may be incorrect.">
            <a:extLst>
              <a:ext uri="{FF2B5EF4-FFF2-40B4-BE49-F238E27FC236}">
                <a16:creationId xmlns:a16="http://schemas.microsoft.com/office/drawing/2014/main" id="{4835BC95-5CE5-C1EB-DD69-66C393EF63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6652" r="8429" b="6652"/>
          <a:stretch/>
        </p:blipFill>
        <p:spPr>
          <a:xfrm>
            <a:off x="6334801" y="942220"/>
            <a:ext cx="5400000" cy="5400000"/>
          </a:xfrm>
        </p:spPr>
      </p:pic>
    </p:spTree>
    <p:extLst>
      <p:ext uri="{BB962C8B-B14F-4D97-AF65-F5344CB8AC3E}">
        <p14:creationId xmlns:p14="http://schemas.microsoft.com/office/powerpoint/2010/main" val="328649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B405-0400-CF76-3E24-40DD7FD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2 Contents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3CB-D4C0-A554-6224-C3D3FD4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Content Placeholder 11" descr="Pie chart">
            <a:extLst>
              <a:ext uri="{FF2B5EF4-FFF2-40B4-BE49-F238E27FC236}">
                <a16:creationId xmlns:a16="http://schemas.microsoft.com/office/drawing/2014/main" id="{AE49763D-AF15-19C9-E54C-A41150AFC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799238"/>
              </p:ext>
            </p:extLst>
          </p:nvPr>
        </p:nvGraphicFramePr>
        <p:xfrm>
          <a:off x="457200" y="1373188"/>
          <a:ext cx="529272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4" descr="Chart">
            <a:extLst>
              <a:ext uri="{FF2B5EF4-FFF2-40B4-BE49-F238E27FC236}">
                <a16:creationId xmlns:a16="http://schemas.microsoft.com/office/drawing/2014/main" id="{C279F55E-36C9-E621-8AF4-632586189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89477"/>
              </p:ext>
            </p:extLst>
          </p:nvPr>
        </p:nvGraphicFramePr>
        <p:xfrm>
          <a:off x="6105525" y="1373188"/>
          <a:ext cx="532765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99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B405-0400-CF76-3E24-40DD7FD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2 Contents Slide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1F9078-04AD-B523-8054-7C87E98A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625EF-2D9C-71FE-7978-D54CF36566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3CB-D4C0-A554-6224-C3D3FD4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37F8-9203-AD8F-E60F-017F2DE6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World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EE91-46D7-1412-D276-CA167D1F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lue and yellow dotted surface&#10;&#10;AI-generated content may be incorrect.">
            <a:extLst>
              <a:ext uri="{FF2B5EF4-FFF2-40B4-BE49-F238E27FC236}">
                <a16:creationId xmlns:a16="http://schemas.microsoft.com/office/drawing/2014/main" id="{3FC61E3C-BD59-81E8-FABC-194011569D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0" y="0"/>
            <a:ext cx="7154161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4595" y="2764465"/>
            <a:ext cx="5065200" cy="1773746"/>
          </a:xfrm>
        </p:spPr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7308236-6984-0866-3004-ABF5AB3B8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AB02D0-56DB-30CC-0204-41A9BA4B30F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F8E8-1505-947D-8A34-89C10FEA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7300" y="5836678"/>
            <a:ext cx="1602492" cy="307777"/>
          </a:xfrm>
        </p:spPr>
        <p:txBody>
          <a:bodyPr/>
          <a:lstStyle/>
          <a:p>
            <a:fld id="{F269981B-13B4-406F-AD22-DC9554A2F38A}" type="datetime1">
              <a:rPr lang="en-US" smtClean="0"/>
              <a:pPr/>
              <a:t>6/16/2025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2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4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824A6-11E1-5AC8-1382-08157F9C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4B36-1B41-133E-A12E-9D606E18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50D0-0919-97DB-8CB5-69DDF11E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F5092-FEC2-08F8-C2A9-F7C01CFA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B0C1-732A-D893-CD07-4486B510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sunset over a body of water&#10;&#10;AI-generated content may be incorrect.">
            <a:extLst>
              <a:ext uri="{FF2B5EF4-FFF2-40B4-BE49-F238E27FC236}">
                <a16:creationId xmlns:a16="http://schemas.microsoft.com/office/drawing/2014/main" id="{D6CB94C8-C296-DBE6-8A19-B50D305DAD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0" y="0"/>
            <a:ext cx="7154161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3954239-3095-93BC-CAF2-5B6FC72EC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6848" y="3493423"/>
            <a:ext cx="4550943" cy="717878"/>
          </a:xfrm>
        </p:spPr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5516C9-2AF0-5850-1F0C-2165C2EAAC51}"/>
              </a:ext>
            </a:extLst>
          </p:cNvPr>
          <p:cNvSpPr txBox="1">
            <a:spLocks/>
          </p:cNvSpPr>
          <p:nvPr/>
        </p:nvSpPr>
        <p:spPr>
          <a:xfrm>
            <a:off x="6979533" y="4719123"/>
            <a:ext cx="4550943" cy="316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000" dirty="0"/>
              <a:t>✉ </a:t>
            </a:r>
            <a:r>
              <a:rPr lang="en-US" sz="2000" dirty="0">
                <a:hlinkClick r:id="rId3"/>
              </a:rPr>
              <a:t>SDGsupport@etsi.org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18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ue glowing lines and dots&#10;&#10;AI-generated content may be incorrect.">
            <a:extLst>
              <a:ext uri="{FF2B5EF4-FFF2-40B4-BE49-F238E27FC236}">
                <a16:creationId xmlns:a16="http://schemas.microsoft.com/office/drawing/2014/main" id="{61E9E711-AB15-692C-6CBA-C08F0F7E8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0" y="0"/>
            <a:ext cx="7154161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6848" y="3493423"/>
            <a:ext cx="4550943" cy="71787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8DCD9-5E15-628C-0D0B-633514F333D7}"/>
              </a:ext>
            </a:extLst>
          </p:cNvPr>
          <p:cNvSpPr txBox="1">
            <a:spLocks/>
          </p:cNvSpPr>
          <p:nvPr/>
        </p:nvSpPr>
        <p:spPr>
          <a:xfrm>
            <a:off x="6979533" y="4719123"/>
            <a:ext cx="4550943" cy="316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000" dirty="0"/>
              <a:t>✉ </a:t>
            </a:r>
            <a:r>
              <a:rPr lang="en-US" sz="2000" dirty="0">
                <a:hlinkClick r:id="rId3"/>
              </a:rPr>
              <a:t>SDGsupport@etsi.org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596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E90-28C1-AF16-C4D6-B8F4123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007-AC78-9599-B570-2D19E55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1</a:t>
            </a:r>
          </a:p>
          <a:p>
            <a:r>
              <a:rPr lang="en-US" dirty="0"/>
              <a:t>Item 2</a:t>
            </a:r>
          </a:p>
          <a:p>
            <a:r>
              <a:rPr lang="en-US" dirty="0"/>
              <a:t>Item 3</a:t>
            </a:r>
          </a:p>
          <a:p>
            <a:r>
              <a:rPr lang="en-US" dirty="0"/>
              <a:t>Item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C92-B4E1-3B0C-28EA-41EDAAD0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Placeholder 9" descr="A close up of a circular object&#10;&#10;AI-generated content may be incorrect.">
            <a:extLst>
              <a:ext uri="{FF2B5EF4-FFF2-40B4-BE49-F238E27FC236}">
                <a16:creationId xmlns:a16="http://schemas.microsoft.com/office/drawing/2014/main" id="{B4F102D6-E160-043F-F660-B986A7D470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763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E90-28C1-AF16-C4D6-B8F4123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007-AC78-9599-B570-2D19E55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1</a:t>
            </a:r>
          </a:p>
          <a:p>
            <a:r>
              <a:rPr lang="en-US" dirty="0"/>
              <a:t>Item 2</a:t>
            </a:r>
          </a:p>
          <a:p>
            <a:r>
              <a:rPr lang="en-US" dirty="0"/>
              <a:t>Item 3</a:t>
            </a:r>
          </a:p>
          <a:p>
            <a:r>
              <a:rPr lang="en-US" dirty="0"/>
              <a:t>Item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C92-B4E1-3B0C-28EA-41EDAAD0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Placeholder 7" descr="A map of the world&#10;&#10;AI-generated content may be incorrect.">
            <a:extLst>
              <a:ext uri="{FF2B5EF4-FFF2-40B4-BE49-F238E27FC236}">
                <a16:creationId xmlns:a16="http://schemas.microsoft.com/office/drawing/2014/main" id="{B038339F-7A35-CA22-7AC3-0E3435BA53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964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191F4E-D2DA-2EA6-E9F2-7D05B9852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Placeholder 6" descr="A blue and orange numbers and lines&#10;&#10;AI-generated content may be incorrect.">
            <a:extLst>
              <a:ext uri="{FF2B5EF4-FFF2-40B4-BE49-F238E27FC236}">
                <a16:creationId xmlns:a16="http://schemas.microsoft.com/office/drawing/2014/main" id="{6F046B3E-EA04-64D9-1BB3-0BE0CF674D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456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6F87C-1954-57B1-B2D6-AB815D0E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C0B0567-1DC9-D227-4891-874909BA22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5884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B1F-085F-36B5-029C-F6C492C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General instruction for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D0D7-944F-E26D-6260-5E030D1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3EDA1-FE3C-865E-0DB7-6F83F93190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Switch between the </a:t>
            </a:r>
            <a:r>
              <a:rPr lang="en-US" b="1" u="sng" dirty="0"/>
              <a:t>levels of text</a:t>
            </a:r>
            <a:r>
              <a:rPr lang="en-US" dirty="0"/>
              <a:t> using the list level buttons in the menu: Home &gt; Paragraph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slide has a picture container – 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b="1" u="sng" dirty="0"/>
              <a:t>Insert menu</a:t>
            </a:r>
            <a:r>
              <a:rPr lang="en-US" dirty="0"/>
              <a:t> to add a picture from your computer / </a:t>
            </a:r>
            <a:br>
              <a:rPr lang="en-US" dirty="0"/>
            </a:br>
            <a:r>
              <a:rPr lang="en-US" dirty="0"/>
              <a:t>stock / web:</a:t>
            </a:r>
          </a:p>
          <a:p>
            <a:pPr lvl="8"/>
            <a:r>
              <a:rPr lang="en-US" dirty="0"/>
              <a:t>(If there’s already a picture </a:t>
            </a:r>
            <a:br>
              <a:rPr lang="en-US" dirty="0"/>
            </a:br>
            <a:r>
              <a:rPr lang="en-US" dirty="0"/>
              <a:t>in the container, delete it first)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C295-A0AA-64D9-D2B9-CAA2DD4B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Graphical user interface for changing levels of text, application, Word">
            <a:extLst>
              <a:ext uri="{FF2B5EF4-FFF2-40B4-BE49-F238E27FC236}">
                <a16:creationId xmlns:a16="http://schemas.microsoft.com/office/drawing/2014/main" id="{DBEC0DBE-A6F8-7A53-2B26-A9012CC8E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916" y="2350202"/>
            <a:ext cx="3295650" cy="94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7B68A-41D8-CC63-4CF5-43055A08A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66" y="4063184"/>
            <a:ext cx="1861724" cy="19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B1F-085F-36B5-029C-F6C492C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General instruction for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D0D7-944F-E26D-6260-5E030D1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Reset button</a:t>
            </a:r>
            <a:r>
              <a:rPr lang="en-US" b="1" dirty="0"/>
              <a:t> </a:t>
            </a:r>
            <a:r>
              <a:rPr lang="en-US" dirty="0"/>
              <a:t>(Home menu)</a:t>
            </a:r>
            <a:r>
              <a:rPr lang="he-IL" dirty="0"/>
              <a:t>:</a:t>
            </a:r>
            <a:br>
              <a:rPr lang="en-US" dirty="0"/>
            </a:br>
            <a:r>
              <a:rPr lang="en-US" dirty="0"/>
              <a:t>Used for applying</a:t>
            </a:r>
            <a:r>
              <a:rPr lang="he-IL" dirty="0"/>
              <a:t> </a:t>
            </a:r>
            <a:r>
              <a:rPr lang="en-US" dirty="0"/>
              <a:t>the design on text that was copied into the presentation</a:t>
            </a:r>
            <a:endParaRPr lang="he-IL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3BB19-75A4-04E2-0BB4-2DB23ADB82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u="sng" dirty="0"/>
              <a:t>Layout</a:t>
            </a:r>
            <a:r>
              <a:rPr lang="he-IL" dirty="0"/>
              <a:t> – </a:t>
            </a:r>
            <a:r>
              <a:rPr lang="en-US" dirty="0"/>
              <a:t>Changing an existing slide</a:t>
            </a:r>
            <a:r>
              <a:rPr lang="he-IL" dirty="0"/>
              <a:t>:</a:t>
            </a:r>
          </a:p>
          <a:p>
            <a:r>
              <a:rPr lang="en-US" b="1" u="sng" dirty="0"/>
              <a:t>New Slide Arrow</a:t>
            </a:r>
            <a:r>
              <a:rPr lang="en-US" b="1" dirty="0"/>
              <a:t> </a:t>
            </a:r>
            <a:r>
              <a:rPr lang="he-IL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Adding a new slide in a specific layout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C295-A0AA-64D9-D2B9-CAA2DD4B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F663CF0-0CEC-C0F3-F2AA-68C26B5F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2550010"/>
            <a:ext cx="3065898" cy="15329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285A01-D5D1-15FF-05D6-413F287C2D17}"/>
              </a:ext>
            </a:extLst>
          </p:cNvPr>
          <p:cNvGrpSpPr/>
          <p:nvPr/>
        </p:nvGrpSpPr>
        <p:grpSpPr>
          <a:xfrm>
            <a:off x="6096490" y="2550010"/>
            <a:ext cx="4640146" cy="3632400"/>
            <a:chOff x="6096490" y="2754781"/>
            <a:chExt cx="4640146" cy="3632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C9DF5B-EB66-EB49-BD70-BC6D62995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490" y="2754781"/>
              <a:ext cx="4640146" cy="36324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505454-C02B-18CF-BAA1-84DE0CE49A32}"/>
                </a:ext>
              </a:extLst>
            </p:cNvPr>
            <p:cNvGrpSpPr/>
            <p:nvPr/>
          </p:nvGrpSpPr>
          <p:grpSpPr>
            <a:xfrm>
              <a:off x="7234767" y="2938222"/>
              <a:ext cx="723847" cy="528486"/>
              <a:chOff x="7790949" y="2919369"/>
              <a:chExt cx="723847" cy="52848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4E6839-F01C-E57D-3011-BE70C9816A38}"/>
                  </a:ext>
                </a:extLst>
              </p:cNvPr>
              <p:cNvSpPr/>
              <p:nvPr/>
            </p:nvSpPr>
            <p:spPr>
              <a:xfrm>
                <a:off x="7866796" y="2919369"/>
                <a:ext cx="648000" cy="22650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F0E632-DB25-C6D8-FD58-E5A6864880D3}"/>
                  </a:ext>
                </a:extLst>
              </p:cNvPr>
              <p:cNvSpPr/>
              <p:nvPr/>
            </p:nvSpPr>
            <p:spPr>
              <a:xfrm>
                <a:off x="7790949" y="3334603"/>
                <a:ext cx="82800" cy="11325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042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6E0C-EA57-49A3-695F-1ED2F026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6D92-9176-A8C9-0624-BD6AB19BE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FBC59-13A6-3417-3832-88C5D15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4A8D"/>
      </a:dk2>
      <a:lt2>
        <a:srgbClr val="A0CBED"/>
      </a:lt2>
      <a:accent1>
        <a:srgbClr val="397EC1"/>
      </a:accent1>
      <a:accent2>
        <a:srgbClr val="F15A22"/>
      </a:accent2>
      <a:accent3>
        <a:srgbClr val="F6861F"/>
      </a:accent3>
      <a:accent4>
        <a:srgbClr val="FBD913"/>
      </a:accent4>
      <a:accent5>
        <a:srgbClr val="004A8D"/>
      </a:accent5>
      <a:accent6>
        <a:srgbClr val="69747A"/>
      </a:accent6>
      <a:hlink>
        <a:srgbClr val="004A8D"/>
      </a:hlink>
      <a:folHlink>
        <a:srgbClr val="3E484F"/>
      </a:folHlink>
    </a:clrScheme>
    <a:fontScheme name="ETSI SDGs">
      <a:majorFont>
        <a:latin typeface="poppins medium"/>
        <a:ea typeface=""/>
        <a:cs typeface="Calibri bold"/>
      </a:majorFont>
      <a:minorFont>
        <a:latin typeface="poppins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OpenOP Presentation Template - Final - With Sample Slides.potx" id="{82612188-405B-46FE-8247-7058F7D29A47}" vid="{9784782D-C06A-4E89-B876-3F92417BB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standard_with_sample_slides</Template>
  <TotalTime>0</TotalTime>
  <Words>377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Poppins</vt:lpstr>
      <vt:lpstr>Office Theme</vt:lpstr>
      <vt:lpstr>Presentation Title Can be 1 to 3 lines</vt:lpstr>
      <vt:lpstr>Presentation Title  1-3 Lines</vt:lpstr>
      <vt:lpstr>Agenda</vt:lpstr>
      <vt:lpstr>Agenda</vt:lpstr>
      <vt:lpstr>Divider</vt:lpstr>
      <vt:lpstr>Divider</vt:lpstr>
      <vt:lpstr>General instruction for usage</vt:lpstr>
      <vt:lpstr>General instruction for usage</vt:lpstr>
      <vt:lpstr>Title Slide</vt:lpstr>
      <vt:lpstr>PowerPoint Presentation</vt:lpstr>
      <vt:lpstr>PowerPoint Presentation</vt:lpstr>
      <vt:lpstr>Picture Slide</vt:lpstr>
      <vt:lpstr>Picture Slide</vt:lpstr>
      <vt:lpstr>Picture Slide 2</vt:lpstr>
      <vt:lpstr>Picture Slide 2</vt:lpstr>
      <vt:lpstr>2 Contents Slide</vt:lpstr>
      <vt:lpstr>2 Contents Slide</vt:lpstr>
      <vt:lpstr>World Map</vt:lpstr>
      <vt:lpstr>Title</vt:lpstr>
      <vt:lpstr>Title</vt:lpstr>
      <vt:lpstr>Title</vt:lpstr>
      <vt:lpstr>Thank You!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Susanna Kooistra</dc:creator>
  <cp:lastModifiedBy>Susanna Kooistra</cp:lastModifiedBy>
  <cp:revision>1</cp:revision>
  <dcterms:created xsi:type="dcterms:W3CDTF">2025-06-16T15:39:22Z</dcterms:created>
  <dcterms:modified xsi:type="dcterms:W3CDTF">2025-06-16T15:39:51Z</dcterms:modified>
</cp:coreProperties>
</file>